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9" r:id="rId2"/>
    <p:sldId id="284" r:id="rId3"/>
    <p:sldId id="283" r:id="rId4"/>
    <p:sldId id="264" r:id="rId5"/>
    <p:sldId id="268" r:id="rId6"/>
    <p:sldId id="285" r:id="rId7"/>
    <p:sldId id="269" r:id="rId8"/>
    <p:sldId id="287" r:id="rId9"/>
    <p:sldId id="281" r:id="rId10"/>
    <p:sldId id="270" r:id="rId11"/>
    <p:sldId id="292" r:id="rId12"/>
    <p:sldId id="288" r:id="rId13"/>
    <p:sldId id="299" r:id="rId14"/>
    <p:sldId id="289" r:id="rId15"/>
    <p:sldId id="294" r:id="rId16"/>
    <p:sldId id="272" r:id="rId17"/>
    <p:sldId id="273" r:id="rId18"/>
    <p:sldId id="302" r:id="rId19"/>
    <p:sldId id="304" r:id="rId20"/>
    <p:sldId id="300" r:id="rId21"/>
    <p:sldId id="277" r:id="rId22"/>
    <p:sldId id="305" r:id="rId23"/>
    <p:sldId id="307" r:id="rId24"/>
    <p:sldId id="306" r:id="rId25"/>
    <p:sldId id="278" r:id="rId26"/>
    <p:sldId id="282" r:id="rId27"/>
    <p:sldId id="309" r:id="rId28"/>
    <p:sldId id="308" r:id="rId29"/>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AEBEE"/>
    <a:srgbClr val="FEC630"/>
    <a:srgbClr val="52CBBE"/>
    <a:srgbClr val="FF5969"/>
    <a:srgbClr val="5D7373"/>
    <a:srgbClr val="00A0A8"/>
    <a:srgbClr val="52C9BD"/>
    <a:srgbClr val="F0EE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91" autoAdjust="0"/>
    <p:restoredTop sz="94660"/>
  </p:normalViewPr>
  <p:slideViewPr>
    <p:cSldViewPr snapToGrid="0">
      <p:cViewPr varScale="1">
        <p:scale>
          <a:sx n="89" d="100"/>
          <a:sy n="89" d="100"/>
        </p:scale>
        <p:origin x="58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eg>
</file>

<file path=ppt/media/image24.jp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de-DE"/>
              <a:t>Titelmasterformat durch Klicken bearbeiten</a:t>
            </a:r>
          </a:p>
        </p:txBody>
      </p:sp>
      <p:sp>
        <p:nvSpPr>
          <p:cNvPr id="3" name="Unt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p>
        </p:txBody>
      </p:sp>
      <p:sp>
        <p:nvSpPr>
          <p:cNvPr id="4" name="Datumsplatzhalter 3"/>
          <p:cNvSpPr>
            <a:spLocks noGrp="1"/>
          </p:cNvSpPr>
          <p:nvPr>
            <p:ph type="dt" sz="half" idx="10"/>
          </p:nvPr>
        </p:nvSpPr>
        <p:spPr/>
        <p:txBody>
          <a:bodyPr/>
          <a:lstStyle/>
          <a:p>
            <a:fld id="{3FDFAF59-80FD-42F8-B77B-6179688B7234}" type="datetimeFigureOut">
              <a:rPr lang="de-DE" smtClean="0"/>
              <a:t>30.06.2021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4603647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3FDFAF59-80FD-42F8-B77B-6179688B7234}" type="datetimeFigureOut">
              <a:rPr lang="de-DE" smtClean="0"/>
              <a:t>30.06.2021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2646635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724900" y="365125"/>
            <a:ext cx="2628900" cy="5811838"/>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838200" y="365125"/>
            <a:ext cx="7734300" cy="5811838"/>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3FDFAF59-80FD-42F8-B77B-6179688B7234}" type="datetimeFigureOut">
              <a:rPr lang="de-DE" smtClean="0"/>
              <a:t>30.06.2021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29471114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3FDFAF59-80FD-42F8-B77B-6179688B7234}" type="datetimeFigureOut">
              <a:rPr lang="de-DE" smtClean="0"/>
              <a:t>30.06.2021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874677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de-DE"/>
              <a:t>Titelmasterformat durch Klicken bearbeiten</a:t>
            </a:r>
          </a:p>
        </p:txBody>
      </p:sp>
      <p:sp>
        <p:nvSpPr>
          <p:cNvPr id="3" name="Textplatzhalt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Formatvorlagen des Textmasters bearbeiten</a:t>
            </a:r>
          </a:p>
        </p:txBody>
      </p:sp>
      <p:sp>
        <p:nvSpPr>
          <p:cNvPr id="4" name="Datumsplatzhalter 3"/>
          <p:cNvSpPr>
            <a:spLocks noGrp="1"/>
          </p:cNvSpPr>
          <p:nvPr>
            <p:ph type="dt" sz="half" idx="10"/>
          </p:nvPr>
        </p:nvSpPr>
        <p:spPr/>
        <p:txBody>
          <a:bodyPr/>
          <a:lstStyle/>
          <a:p>
            <a:fld id="{3FDFAF59-80FD-42F8-B77B-6179688B7234}" type="datetimeFigureOut">
              <a:rPr lang="de-DE" smtClean="0"/>
              <a:t>30.06.2021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3625361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838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6172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3FDFAF59-80FD-42F8-B77B-6179688B7234}" type="datetimeFigureOut">
              <a:rPr lang="de-DE" smtClean="0"/>
              <a:t>30.06.2021</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3794036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de-DE"/>
              <a:t>Titelmasterformat durch Klicken bearbeiten</a:t>
            </a:r>
          </a:p>
        </p:txBody>
      </p:sp>
      <p:sp>
        <p:nvSpPr>
          <p:cNvPr id="3" name="Textplatzhalt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Inhaltsplatzhalter 3"/>
          <p:cNvSpPr>
            <a:spLocks noGrp="1"/>
          </p:cNvSpPr>
          <p:nvPr>
            <p:ph sz="half" idx="2"/>
          </p:nvPr>
        </p:nvSpPr>
        <p:spPr>
          <a:xfrm>
            <a:off x="839788" y="2505075"/>
            <a:ext cx="5157787"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Inhaltsplatzhalter 5"/>
          <p:cNvSpPr>
            <a:spLocks noGrp="1"/>
          </p:cNvSpPr>
          <p:nvPr>
            <p:ph sz="quarter" idx="4"/>
          </p:nvPr>
        </p:nvSpPr>
        <p:spPr>
          <a:xfrm>
            <a:off x="6172200" y="2505075"/>
            <a:ext cx="5183188"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3FDFAF59-80FD-42F8-B77B-6179688B7234}" type="datetimeFigureOut">
              <a:rPr lang="de-DE" smtClean="0"/>
              <a:t>30.06.2021</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3413770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Datumsplatzhalter 2"/>
          <p:cNvSpPr>
            <a:spLocks noGrp="1"/>
          </p:cNvSpPr>
          <p:nvPr>
            <p:ph type="dt" sz="half" idx="10"/>
          </p:nvPr>
        </p:nvSpPr>
        <p:spPr/>
        <p:txBody>
          <a:bodyPr/>
          <a:lstStyle/>
          <a:p>
            <a:fld id="{3FDFAF59-80FD-42F8-B77B-6179688B7234}" type="datetimeFigureOut">
              <a:rPr lang="de-DE" smtClean="0"/>
              <a:t>30.06.2021</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2440331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3FDFAF59-80FD-42F8-B77B-6179688B7234}" type="datetimeFigureOut">
              <a:rPr lang="de-DE" smtClean="0"/>
              <a:t>30.06.2021</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3061956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Inhaltsplatzhalt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3FDFAF59-80FD-42F8-B77B-6179688B7234}" type="datetimeFigureOut">
              <a:rPr lang="de-DE" smtClean="0"/>
              <a:t>30.06.2021</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3616004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Bildplatzhalt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3FDFAF59-80FD-42F8-B77B-6179688B7234}" type="datetimeFigureOut">
              <a:rPr lang="de-DE" smtClean="0"/>
              <a:t>30.06.2021</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1126898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DFAF59-80FD-42F8-B77B-6179688B7234}" type="datetimeFigureOut">
              <a:rPr lang="de-DE" smtClean="0"/>
              <a:t>30.06.2021</a:t>
            </a:fld>
            <a:endParaRPr lang="de-DE"/>
          </a:p>
        </p:txBody>
      </p:sp>
      <p:sp>
        <p:nvSpPr>
          <p:cNvPr id="5" name="Fußzeilenplatzhalt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489FD0-501B-4C6F-9CB2-8996B7BF4EFE}" type="slidenum">
              <a:rPr lang="de-DE" smtClean="0"/>
              <a:t>‹#›</a:t>
            </a:fld>
            <a:endParaRPr lang="de-DE"/>
          </a:p>
        </p:txBody>
      </p:sp>
    </p:spTree>
    <p:extLst>
      <p:ext uri="{BB962C8B-B14F-4D97-AF65-F5344CB8AC3E}">
        <p14:creationId xmlns:p14="http://schemas.microsoft.com/office/powerpoint/2010/main" val="37318752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62195"/>
          </a:xfrm>
          <a:prstGeom prst="rect">
            <a:avLst/>
          </a:prstGeom>
        </p:spPr>
      </p:pic>
      <p:sp>
        <p:nvSpPr>
          <p:cNvPr id="3" name="TextBox 2"/>
          <p:cNvSpPr txBox="1"/>
          <p:nvPr/>
        </p:nvSpPr>
        <p:spPr>
          <a:xfrm>
            <a:off x="1358781" y="1623701"/>
            <a:ext cx="5426579" cy="1077218"/>
          </a:xfrm>
          <a:prstGeom prst="rect">
            <a:avLst/>
          </a:prstGeom>
          <a:noFill/>
        </p:spPr>
        <p:txBody>
          <a:bodyPr wrap="square" rtlCol="0">
            <a:spAutoFit/>
          </a:bodyPr>
          <a:lstStyle/>
          <a:p>
            <a:pPr algn="ctr"/>
            <a:r>
              <a:rPr lang="en-IN" sz="3200" dirty="0" smtClean="0">
                <a:solidFill>
                  <a:schemeClr val="bg1"/>
                </a:solidFill>
                <a:latin typeface="Adobe Fangsong Std R" panose="02020400000000000000" pitchFamily="18" charset="-128"/>
                <a:ea typeface="Adobe Fangsong Std R" panose="02020400000000000000" pitchFamily="18" charset="-128"/>
              </a:rPr>
              <a:t>VIRTUAL INTELLIGENT PRESONAL ASSISTANT</a:t>
            </a:r>
            <a:endParaRPr lang="en-IN" sz="3200" dirty="0">
              <a:solidFill>
                <a:schemeClr val="bg1"/>
              </a:solidFill>
              <a:latin typeface="Adobe Fangsong Std R" panose="02020400000000000000" pitchFamily="18" charset="-128"/>
              <a:ea typeface="Adobe Fangsong Std R" panose="02020400000000000000" pitchFamily="18" charset="-128"/>
            </a:endParaRPr>
          </a:p>
        </p:txBody>
      </p:sp>
      <p:sp>
        <p:nvSpPr>
          <p:cNvPr id="4" name="TextBox 3"/>
          <p:cNvSpPr txBox="1"/>
          <p:nvPr/>
        </p:nvSpPr>
        <p:spPr>
          <a:xfrm>
            <a:off x="3250039" y="5759866"/>
            <a:ext cx="4811282" cy="584775"/>
          </a:xfrm>
          <a:prstGeom prst="rect">
            <a:avLst/>
          </a:prstGeom>
          <a:noFill/>
        </p:spPr>
        <p:txBody>
          <a:bodyPr wrap="square" rtlCol="0">
            <a:spAutoFit/>
          </a:bodyPr>
          <a:lstStyle/>
          <a:p>
            <a:r>
              <a:rPr lang="en-IN" sz="3200" dirty="0" smtClean="0">
                <a:solidFill>
                  <a:schemeClr val="bg1"/>
                </a:solidFill>
                <a:latin typeface="Adobe Fangsong Std R" panose="02020400000000000000" pitchFamily="18" charset="-128"/>
                <a:ea typeface="Adobe Fangsong Std R" panose="02020400000000000000" pitchFamily="18" charset="-128"/>
              </a:rPr>
              <a:t>DAVID</a:t>
            </a:r>
            <a:endParaRPr lang="en-IN" sz="3200" dirty="0">
              <a:solidFill>
                <a:schemeClr val="bg1"/>
              </a:solidFill>
              <a:latin typeface="Adobe Fangsong Std R" panose="02020400000000000000" pitchFamily="18" charset="-128"/>
              <a:ea typeface="Adobe Fangsong Std R" panose="02020400000000000000" pitchFamily="18" charset="-128"/>
            </a:endParaRPr>
          </a:p>
        </p:txBody>
      </p:sp>
    </p:spTree>
    <p:extLst>
      <p:ext uri="{BB962C8B-B14F-4D97-AF65-F5344CB8AC3E}">
        <p14:creationId xmlns:p14="http://schemas.microsoft.com/office/powerpoint/2010/main" val="3841258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xmlns="" id="{038E6734-F7ED-4197-AE1C-DE222063D26D}"/>
              </a:ext>
            </a:extLst>
          </p:cNvPr>
          <p:cNvGrpSpPr/>
          <p:nvPr/>
        </p:nvGrpSpPr>
        <p:grpSpPr>
          <a:xfrm>
            <a:off x="-290920" y="0"/>
            <a:ext cx="12600187" cy="6858000"/>
            <a:chOff x="-290920" y="0"/>
            <a:chExt cx="12600187" cy="6858000"/>
          </a:xfrm>
        </p:grpSpPr>
        <p:sp>
          <p:nvSpPr>
            <p:cNvPr id="51" name="Rectangle 50">
              <a:extLst>
                <a:ext uri="{FF2B5EF4-FFF2-40B4-BE49-F238E27FC236}">
                  <a16:creationId xmlns:a16="http://schemas.microsoft.com/office/drawing/2014/main" xmlns="" id="{B7FF06C6-EDB2-4E2A-B33F-9667DAB48738}"/>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Freeform: Shape 51">
              <a:extLst>
                <a:ext uri="{FF2B5EF4-FFF2-40B4-BE49-F238E27FC236}">
                  <a16:creationId xmlns:a16="http://schemas.microsoft.com/office/drawing/2014/main" xmlns="" id="{DD389168-73D4-4CCF-B806-15F4C9CFBC65}"/>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xmlns="" id="{FD36EBE0-2C84-494E-9C0B-54A6EFA86DA6}"/>
                </a:ext>
              </a:extLst>
            </p:cNvPr>
            <p:cNvSpPr txBox="1"/>
            <p:nvPr/>
          </p:nvSpPr>
          <p:spPr>
            <a:xfrm rot="16200000">
              <a:off x="10732430" y="3189605"/>
              <a:ext cx="2507343"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Introduction</a:t>
              </a:r>
            </a:p>
          </p:txBody>
        </p:sp>
        <p:pic>
          <p:nvPicPr>
            <p:cNvPr id="54" name="Picture 53">
              <a:extLst>
                <a:ext uri="{FF2B5EF4-FFF2-40B4-BE49-F238E27FC236}">
                  <a16:creationId xmlns:a16="http://schemas.microsoft.com/office/drawing/2014/main" xmlns="" id="{FE3F6E56-804E-434E-AD42-D62A42CB306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xmlns="" id="{208D727C-49D3-4C59-91D3-816C0DD22E21}"/>
              </a:ext>
            </a:extLst>
          </p:cNvPr>
          <p:cNvGrpSpPr/>
          <p:nvPr/>
        </p:nvGrpSpPr>
        <p:grpSpPr>
          <a:xfrm>
            <a:off x="226788" y="-2"/>
            <a:ext cx="12060221" cy="6858000"/>
            <a:chOff x="213096" y="0"/>
            <a:chExt cx="12060221" cy="6858000"/>
          </a:xfrm>
        </p:grpSpPr>
        <p:sp>
          <p:nvSpPr>
            <p:cNvPr id="56" name="Rectangle 55">
              <a:extLst>
                <a:ext uri="{FF2B5EF4-FFF2-40B4-BE49-F238E27FC236}">
                  <a16:creationId xmlns:a16="http://schemas.microsoft.com/office/drawing/2014/main" xmlns="" id="{A369AF8C-7DC3-4D77-B3F1-5B8A444D2822}"/>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Freeform: Shape 56">
              <a:extLst>
                <a:ext uri="{FF2B5EF4-FFF2-40B4-BE49-F238E27FC236}">
                  <a16:creationId xmlns:a16="http://schemas.microsoft.com/office/drawing/2014/main" xmlns="" id="{6A173B44-EE6F-4236-9AB2-49524EA553D7}"/>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Box 57">
              <a:extLst>
                <a:ext uri="{FF2B5EF4-FFF2-40B4-BE49-F238E27FC236}">
                  <a16:creationId xmlns:a16="http://schemas.microsoft.com/office/drawing/2014/main" xmlns="" id="{B40A12D7-9F13-43EC-95DE-B85ADBCAA6B6}"/>
                </a:ext>
              </a:extLst>
            </p:cNvPr>
            <p:cNvSpPr txBox="1"/>
            <p:nvPr/>
          </p:nvSpPr>
          <p:spPr>
            <a:xfrm rot="16200000">
              <a:off x="10677110" y="2828835"/>
              <a:ext cx="1992086" cy="1200329"/>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Purpose</a:t>
              </a:r>
            </a:p>
            <a:p>
              <a:pPr algn="ctr"/>
              <a:endParaRPr lang="en-US" sz="3600" b="1" dirty="0">
                <a:solidFill>
                  <a:srgbClr val="F0EEF0"/>
                </a:solidFill>
                <a:latin typeface="Tw Cen MT" panose="020B0602020104020603" pitchFamily="34" charset="0"/>
              </a:endParaRPr>
            </a:p>
          </p:txBody>
        </p:sp>
        <p:pic>
          <p:nvPicPr>
            <p:cNvPr id="59" name="Picture 58">
              <a:extLst>
                <a:ext uri="{FF2B5EF4-FFF2-40B4-BE49-F238E27FC236}">
                  <a16:creationId xmlns:a16="http://schemas.microsoft.com/office/drawing/2014/main" xmlns="" id="{BA271034-9DEF-432C-A1F3-B6470D25550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xmlns="" id="{7728BA24-99D1-4E44-98AC-50745A94AD6C}"/>
              </a:ext>
            </a:extLst>
          </p:cNvPr>
          <p:cNvGrpSpPr/>
          <p:nvPr/>
        </p:nvGrpSpPr>
        <p:grpSpPr>
          <a:xfrm>
            <a:off x="1184133" y="0"/>
            <a:ext cx="9961092" cy="6858000"/>
            <a:chOff x="491575" y="0"/>
            <a:chExt cx="9961092" cy="6858000"/>
          </a:xfrm>
        </p:grpSpPr>
        <p:sp>
          <p:nvSpPr>
            <p:cNvPr id="61" name="Rectangle 60">
              <a:extLst>
                <a:ext uri="{FF2B5EF4-FFF2-40B4-BE49-F238E27FC236}">
                  <a16:creationId xmlns:a16="http://schemas.microsoft.com/office/drawing/2014/main" xmlns="" id="{1079FD4E-778D-428A-B08F-1B97893971C7}"/>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xmlns="" id="{67DB4514-65BA-420D-BBB3-CCF0A5B397C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xmlns="" id="{F86CE46E-7143-4535-BF09-36D36B082851}"/>
                </a:ext>
              </a:extLst>
            </p:cNvPr>
            <p:cNvSpPr txBox="1"/>
            <p:nvPr/>
          </p:nvSpPr>
          <p:spPr>
            <a:xfrm rot="16200000">
              <a:off x="9117129" y="3189611"/>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3 Layers</a:t>
              </a:r>
              <a:endParaRPr lang="en-US" sz="3600" b="1" dirty="0">
                <a:solidFill>
                  <a:srgbClr val="F0EEF0"/>
                </a:solidFill>
                <a:latin typeface="Tw Cen MT" panose="020B0602020104020603" pitchFamily="34" charset="0"/>
              </a:endParaRPr>
            </a:p>
          </p:txBody>
        </p:sp>
        <p:pic>
          <p:nvPicPr>
            <p:cNvPr id="64" name="Picture 63">
              <a:extLst>
                <a:ext uri="{FF2B5EF4-FFF2-40B4-BE49-F238E27FC236}">
                  <a16:creationId xmlns:a16="http://schemas.microsoft.com/office/drawing/2014/main" xmlns="" id="{4E9D2CC3-AE8C-4CF7-AC14-0BF3748D631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65" name="Group 64">
            <a:extLst>
              <a:ext uri="{FF2B5EF4-FFF2-40B4-BE49-F238E27FC236}">
                <a16:creationId xmlns:a16="http://schemas.microsoft.com/office/drawing/2014/main" xmlns="" id="{2704DBF9-F2DF-4744-9CBE-8384BF790E0F}"/>
              </a:ext>
            </a:extLst>
          </p:cNvPr>
          <p:cNvGrpSpPr/>
          <p:nvPr/>
        </p:nvGrpSpPr>
        <p:grpSpPr>
          <a:xfrm>
            <a:off x="-7985197" y="0"/>
            <a:ext cx="9574094" cy="6858000"/>
            <a:chOff x="491575" y="0"/>
            <a:chExt cx="9574094" cy="6858000"/>
          </a:xfrm>
        </p:grpSpPr>
        <p:sp>
          <p:nvSpPr>
            <p:cNvPr id="66" name="Rectangle 65">
              <a:extLst>
                <a:ext uri="{FF2B5EF4-FFF2-40B4-BE49-F238E27FC236}">
                  <a16:creationId xmlns:a16="http://schemas.microsoft.com/office/drawing/2014/main" xmlns="" id="{D409FCBC-490E-4134-BE82-9429CE5AB00A}"/>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xmlns="" id="{484E2370-4D03-4FD0-B29C-F763767296D4}"/>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xmlns="" id="{CE5F8F51-D3FD-42A1-8372-1B4B1B7C336A}"/>
                </a:ext>
              </a:extLst>
            </p:cNvPr>
            <p:cNvSpPr txBox="1"/>
            <p:nvPr/>
          </p:nvSpPr>
          <p:spPr>
            <a:xfrm rot="16200000">
              <a:off x="8746453" y="3189610"/>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DFD’s</a:t>
              </a:r>
              <a:endParaRPr lang="en-US" sz="3600" b="1" dirty="0">
                <a:solidFill>
                  <a:srgbClr val="F0EEF0"/>
                </a:solidFill>
                <a:latin typeface="Tw Cen MT" panose="020B0602020104020603" pitchFamily="34" charset="0"/>
              </a:endParaRPr>
            </a:p>
          </p:txBody>
        </p:sp>
        <p:pic>
          <p:nvPicPr>
            <p:cNvPr id="69" name="Picture 68">
              <a:extLst>
                <a:ext uri="{FF2B5EF4-FFF2-40B4-BE49-F238E27FC236}">
                  <a16:creationId xmlns:a16="http://schemas.microsoft.com/office/drawing/2014/main" xmlns="" id="{05E43CA3-886C-4010-B3E2-837CCC6F516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70" name="Rectangle 69">
            <a:extLst>
              <a:ext uri="{FF2B5EF4-FFF2-40B4-BE49-F238E27FC236}">
                <a16:creationId xmlns:a16="http://schemas.microsoft.com/office/drawing/2014/main" xmlns="" id="{87E322DA-3D39-4A36-A521-33E75DDBFF71}"/>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 name="Group 70">
            <a:extLst>
              <a:ext uri="{FF2B5EF4-FFF2-40B4-BE49-F238E27FC236}">
                <a16:creationId xmlns:a16="http://schemas.microsoft.com/office/drawing/2014/main" xmlns="" id="{831F8BD9-F71B-4D2D-8A60-61BABDC384BB}"/>
              </a:ext>
            </a:extLst>
          </p:cNvPr>
          <p:cNvGrpSpPr/>
          <p:nvPr/>
        </p:nvGrpSpPr>
        <p:grpSpPr>
          <a:xfrm>
            <a:off x="-7638543" y="-1"/>
            <a:ext cx="8692332" cy="6858000"/>
            <a:chOff x="718505" y="-1"/>
            <a:chExt cx="8692332" cy="6858000"/>
          </a:xfrm>
        </p:grpSpPr>
        <p:sp>
          <p:nvSpPr>
            <p:cNvPr id="72" name="Rectangle 71">
              <a:extLst>
                <a:ext uri="{FF2B5EF4-FFF2-40B4-BE49-F238E27FC236}">
                  <a16:creationId xmlns:a16="http://schemas.microsoft.com/office/drawing/2014/main" xmlns="" id="{B470067C-2D0B-4A65-B940-C052473E9422}"/>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xmlns="" id="{66B5D93C-8112-48DA-975B-9DDD27DEADD9}"/>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TextBox 73">
              <a:extLst>
                <a:ext uri="{FF2B5EF4-FFF2-40B4-BE49-F238E27FC236}">
                  <a16:creationId xmlns:a16="http://schemas.microsoft.com/office/drawing/2014/main" xmlns="" id="{6D3577A8-E9FC-43B7-B3E2-76EDDA51C160}"/>
                </a:ext>
              </a:extLst>
            </p:cNvPr>
            <p:cNvSpPr txBox="1"/>
            <p:nvPr/>
          </p:nvSpPr>
          <p:spPr>
            <a:xfrm rot="16200000">
              <a:off x="8091629" y="3189609"/>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Modules</a:t>
              </a:r>
              <a:endParaRPr lang="en-US" sz="3600" b="1" dirty="0">
                <a:solidFill>
                  <a:srgbClr val="F0EEF0"/>
                </a:solidFill>
                <a:latin typeface="Tw Cen MT" panose="020B0602020104020603" pitchFamily="34" charset="0"/>
              </a:endParaRPr>
            </a:p>
          </p:txBody>
        </p:sp>
        <p:pic>
          <p:nvPicPr>
            <p:cNvPr id="75" name="Picture 74">
              <a:extLst>
                <a:ext uri="{FF2B5EF4-FFF2-40B4-BE49-F238E27FC236}">
                  <a16:creationId xmlns:a16="http://schemas.microsoft.com/office/drawing/2014/main" xmlns="" id="{36FD3106-E967-44D6-AB4D-A0DA183F7CC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xmlns="" id="{3E930874-288B-4537-8AA6-A601044D9580}"/>
              </a:ext>
            </a:extLst>
          </p:cNvPr>
          <p:cNvGrpSpPr/>
          <p:nvPr/>
        </p:nvGrpSpPr>
        <p:grpSpPr>
          <a:xfrm>
            <a:off x="-9395082" y="-1"/>
            <a:ext cx="9927504" cy="6858000"/>
            <a:chOff x="-9337032" y="-1"/>
            <a:chExt cx="9927504" cy="6858000"/>
          </a:xfrm>
        </p:grpSpPr>
        <p:sp>
          <p:nvSpPr>
            <p:cNvPr id="77" name="Rectangle 76">
              <a:extLst>
                <a:ext uri="{FF2B5EF4-FFF2-40B4-BE49-F238E27FC236}">
                  <a16:creationId xmlns:a16="http://schemas.microsoft.com/office/drawing/2014/main" xmlns="" id="{225CDF0F-0FD1-40B0-BD29-F7D200A3A066}"/>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Shape 77">
              <a:extLst>
                <a:ext uri="{FF2B5EF4-FFF2-40B4-BE49-F238E27FC236}">
                  <a16:creationId xmlns:a16="http://schemas.microsoft.com/office/drawing/2014/main" xmlns="" id="{A02216B9-43DC-4135-9F3E-7EFEAD2EB420}"/>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TextBox 78">
              <a:extLst>
                <a:ext uri="{FF2B5EF4-FFF2-40B4-BE49-F238E27FC236}">
                  <a16:creationId xmlns:a16="http://schemas.microsoft.com/office/drawing/2014/main" xmlns="" id="{37342E0B-2429-4B98-AF6A-1DB087CBDE83}"/>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Testing</a:t>
              </a:r>
              <a:endParaRPr lang="en-US" sz="3600" b="1" dirty="0">
                <a:solidFill>
                  <a:srgbClr val="F0EEF0"/>
                </a:solidFill>
                <a:latin typeface="Tw Cen MT" panose="020B0602020104020603" pitchFamily="34" charset="0"/>
              </a:endParaRPr>
            </a:p>
          </p:txBody>
        </p:sp>
        <p:pic>
          <p:nvPicPr>
            <p:cNvPr id="80" name="Picture 79">
              <a:extLst>
                <a:ext uri="{FF2B5EF4-FFF2-40B4-BE49-F238E27FC236}">
                  <a16:creationId xmlns:a16="http://schemas.microsoft.com/office/drawing/2014/main" xmlns="" id="{29879508-5AD7-4FE2-AD55-8AF69ECDBEC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cxnSp>
        <p:nvCxnSpPr>
          <p:cNvPr id="96" name="Straight Connector 95">
            <a:extLst>
              <a:ext uri="{FF2B5EF4-FFF2-40B4-BE49-F238E27FC236}">
                <a16:creationId xmlns:a16="http://schemas.microsoft.com/office/drawing/2014/main" xmlns="" id="{7277CEC9-24C9-4B1D-964A-A216786A7724}"/>
              </a:ext>
            </a:extLst>
          </p:cNvPr>
          <p:cNvCxnSpPr/>
          <p:nvPr/>
        </p:nvCxnSpPr>
        <p:spPr>
          <a:xfrm>
            <a:off x="3850016" y="3623253"/>
            <a:ext cx="1966913" cy="0"/>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97" name="Group 96">
            <a:extLst>
              <a:ext uri="{FF2B5EF4-FFF2-40B4-BE49-F238E27FC236}">
                <a16:creationId xmlns:a16="http://schemas.microsoft.com/office/drawing/2014/main" xmlns="" id="{F1840EDE-DF70-433F-86FE-A402BC5C2DDE}"/>
              </a:ext>
            </a:extLst>
          </p:cNvPr>
          <p:cNvGrpSpPr/>
          <p:nvPr/>
        </p:nvGrpSpPr>
        <p:grpSpPr>
          <a:xfrm>
            <a:off x="3638922" y="3517706"/>
            <a:ext cx="211094" cy="211094"/>
            <a:chOff x="1677812" y="4248152"/>
            <a:chExt cx="211094" cy="211094"/>
          </a:xfrm>
        </p:grpSpPr>
        <p:sp>
          <p:nvSpPr>
            <p:cNvPr id="98" name="Oval 97">
              <a:extLst>
                <a:ext uri="{FF2B5EF4-FFF2-40B4-BE49-F238E27FC236}">
                  <a16:creationId xmlns:a16="http://schemas.microsoft.com/office/drawing/2014/main" xmlns="" id="{43B84625-CD81-4477-AFEA-2D657FFA16C5}"/>
                </a:ext>
              </a:extLst>
            </p:cNvPr>
            <p:cNvSpPr/>
            <p:nvPr/>
          </p:nvSpPr>
          <p:spPr>
            <a:xfrm>
              <a:off x="1677812" y="4248152"/>
              <a:ext cx="211094" cy="21109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xmlns="" id="{90BB5737-FB23-4CC2-81BC-52D57E7FB8E9}"/>
                </a:ext>
              </a:extLst>
            </p:cNvPr>
            <p:cNvSpPr/>
            <p:nvPr/>
          </p:nvSpPr>
          <p:spPr>
            <a:xfrm>
              <a:off x="1708100" y="4278440"/>
              <a:ext cx="150518" cy="150518"/>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0" name="Straight Connector 99">
            <a:extLst>
              <a:ext uri="{FF2B5EF4-FFF2-40B4-BE49-F238E27FC236}">
                <a16:creationId xmlns:a16="http://schemas.microsoft.com/office/drawing/2014/main" xmlns="" id="{D5DAD85F-381F-4EA0-9781-3C23F8D9AC73}"/>
              </a:ext>
            </a:extLst>
          </p:cNvPr>
          <p:cNvCxnSpPr/>
          <p:nvPr/>
        </p:nvCxnSpPr>
        <p:spPr>
          <a:xfrm>
            <a:off x="5997735" y="3623253"/>
            <a:ext cx="1966913" cy="0"/>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01" name="Group 100">
            <a:extLst>
              <a:ext uri="{FF2B5EF4-FFF2-40B4-BE49-F238E27FC236}">
                <a16:creationId xmlns:a16="http://schemas.microsoft.com/office/drawing/2014/main" xmlns="" id="{E76B67BC-401F-4EA8-8CBE-EEB8DFAA45A7}"/>
              </a:ext>
            </a:extLst>
          </p:cNvPr>
          <p:cNvGrpSpPr/>
          <p:nvPr/>
        </p:nvGrpSpPr>
        <p:grpSpPr>
          <a:xfrm>
            <a:off x="5816929" y="3517706"/>
            <a:ext cx="211094" cy="211094"/>
            <a:chOff x="3855819" y="4248152"/>
            <a:chExt cx="211094" cy="211094"/>
          </a:xfrm>
        </p:grpSpPr>
        <p:sp>
          <p:nvSpPr>
            <p:cNvPr id="102" name="Oval 101">
              <a:extLst>
                <a:ext uri="{FF2B5EF4-FFF2-40B4-BE49-F238E27FC236}">
                  <a16:creationId xmlns:a16="http://schemas.microsoft.com/office/drawing/2014/main" xmlns="" id="{A399A27A-C7E8-457C-9D90-A66A1BF1F76F}"/>
                </a:ext>
              </a:extLst>
            </p:cNvPr>
            <p:cNvSpPr/>
            <p:nvPr/>
          </p:nvSpPr>
          <p:spPr>
            <a:xfrm>
              <a:off x="3855819" y="4248152"/>
              <a:ext cx="211094" cy="21109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xmlns="" id="{C4008114-54A1-42C2-9000-1CC3AE1D8927}"/>
                </a:ext>
              </a:extLst>
            </p:cNvPr>
            <p:cNvSpPr/>
            <p:nvPr/>
          </p:nvSpPr>
          <p:spPr>
            <a:xfrm>
              <a:off x="3886107" y="4278440"/>
              <a:ext cx="150518" cy="150518"/>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4" name="Group 103">
            <a:extLst>
              <a:ext uri="{FF2B5EF4-FFF2-40B4-BE49-F238E27FC236}">
                <a16:creationId xmlns:a16="http://schemas.microsoft.com/office/drawing/2014/main" xmlns="" id="{590AD362-84BB-49C7-8C91-CDB895729924}"/>
              </a:ext>
            </a:extLst>
          </p:cNvPr>
          <p:cNvGrpSpPr/>
          <p:nvPr/>
        </p:nvGrpSpPr>
        <p:grpSpPr>
          <a:xfrm>
            <a:off x="7934360" y="3517706"/>
            <a:ext cx="211094" cy="211094"/>
            <a:chOff x="5973250" y="4248152"/>
            <a:chExt cx="211094" cy="211094"/>
          </a:xfrm>
        </p:grpSpPr>
        <p:sp>
          <p:nvSpPr>
            <p:cNvPr id="105" name="Oval 104">
              <a:extLst>
                <a:ext uri="{FF2B5EF4-FFF2-40B4-BE49-F238E27FC236}">
                  <a16:creationId xmlns:a16="http://schemas.microsoft.com/office/drawing/2014/main" xmlns="" id="{A32FB427-F316-4459-B06D-2A2B27FC7053}"/>
                </a:ext>
              </a:extLst>
            </p:cNvPr>
            <p:cNvSpPr/>
            <p:nvPr/>
          </p:nvSpPr>
          <p:spPr>
            <a:xfrm>
              <a:off x="5973250" y="4248152"/>
              <a:ext cx="211094" cy="21109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xmlns="" id="{C35EF795-8B2D-4CD0-87FF-5756B089D921}"/>
                </a:ext>
              </a:extLst>
            </p:cNvPr>
            <p:cNvSpPr/>
            <p:nvPr/>
          </p:nvSpPr>
          <p:spPr>
            <a:xfrm>
              <a:off x="6003538" y="4278440"/>
              <a:ext cx="150518" cy="150518"/>
            </a:xfrm>
            <a:prstGeom prst="ellipse">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0" name="TextBox 109">
            <a:extLst>
              <a:ext uri="{FF2B5EF4-FFF2-40B4-BE49-F238E27FC236}">
                <a16:creationId xmlns:a16="http://schemas.microsoft.com/office/drawing/2014/main" xmlns="" id="{70B20FE2-BC47-4EB2-B7EA-CBE6F5B390D3}"/>
              </a:ext>
            </a:extLst>
          </p:cNvPr>
          <p:cNvSpPr txBox="1"/>
          <p:nvPr/>
        </p:nvSpPr>
        <p:spPr>
          <a:xfrm>
            <a:off x="2594536" y="3709155"/>
            <a:ext cx="2289049" cy="954107"/>
          </a:xfrm>
          <a:prstGeom prst="rect">
            <a:avLst/>
          </a:prstGeom>
          <a:noFill/>
        </p:spPr>
        <p:txBody>
          <a:bodyPr wrap="square" rtlCol="0">
            <a:spAutoFit/>
          </a:bodyPr>
          <a:lstStyle/>
          <a:p>
            <a:pPr algn="ctr"/>
            <a:r>
              <a:rPr lang="en-US" sz="2800" b="1" dirty="0" smtClean="0">
                <a:solidFill>
                  <a:srgbClr val="FF5969"/>
                </a:solidFill>
                <a:latin typeface="Tw Cen MT" panose="020B0602020104020603" pitchFamily="34" charset="0"/>
              </a:rPr>
              <a:t>Speech to </a:t>
            </a:r>
          </a:p>
          <a:p>
            <a:pPr algn="ctr"/>
            <a:r>
              <a:rPr lang="en-US" sz="2800" b="1" dirty="0" smtClean="0">
                <a:solidFill>
                  <a:srgbClr val="FF5969"/>
                </a:solidFill>
                <a:latin typeface="Tw Cen MT" panose="020B0602020104020603" pitchFamily="34" charset="0"/>
              </a:rPr>
              <a:t>Text</a:t>
            </a:r>
            <a:endParaRPr lang="en-US" sz="2800" b="1" dirty="0">
              <a:solidFill>
                <a:srgbClr val="FF5969"/>
              </a:solidFill>
              <a:latin typeface="Tw Cen MT" panose="020B0602020104020603" pitchFamily="34" charset="0"/>
            </a:endParaRPr>
          </a:p>
        </p:txBody>
      </p:sp>
      <p:sp>
        <p:nvSpPr>
          <p:cNvPr id="114" name="TextBox 113">
            <a:extLst>
              <a:ext uri="{FF2B5EF4-FFF2-40B4-BE49-F238E27FC236}">
                <a16:creationId xmlns:a16="http://schemas.microsoft.com/office/drawing/2014/main" xmlns="" id="{B58D17C2-3595-44AD-9D77-27C29A8030BC}"/>
              </a:ext>
            </a:extLst>
          </p:cNvPr>
          <p:cNvSpPr txBox="1"/>
          <p:nvPr/>
        </p:nvSpPr>
        <p:spPr>
          <a:xfrm>
            <a:off x="4783446" y="3709155"/>
            <a:ext cx="2289049" cy="954107"/>
          </a:xfrm>
          <a:prstGeom prst="rect">
            <a:avLst/>
          </a:prstGeom>
          <a:noFill/>
        </p:spPr>
        <p:txBody>
          <a:bodyPr wrap="square" rtlCol="0">
            <a:spAutoFit/>
          </a:bodyPr>
          <a:lstStyle/>
          <a:p>
            <a:pPr algn="ctr"/>
            <a:r>
              <a:rPr lang="en-US" sz="2800" b="1" dirty="0" smtClean="0">
                <a:solidFill>
                  <a:srgbClr val="52CBBE"/>
                </a:solidFill>
                <a:latin typeface="Tw Cen MT" panose="020B0602020104020603" pitchFamily="34" charset="0"/>
              </a:rPr>
              <a:t>Text Analyzing</a:t>
            </a:r>
            <a:endParaRPr lang="en-US" sz="2800" b="1" dirty="0">
              <a:solidFill>
                <a:srgbClr val="52CBBE"/>
              </a:solidFill>
              <a:latin typeface="Tw Cen MT" panose="020B0602020104020603" pitchFamily="34" charset="0"/>
            </a:endParaRPr>
          </a:p>
        </p:txBody>
      </p:sp>
      <p:sp>
        <p:nvSpPr>
          <p:cNvPr id="118" name="TextBox 117">
            <a:extLst>
              <a:ext uri="{FF2B5EF4-FFF2-40B4-BE49-F238E27FC236}">
                <a16:creationId xmlns:a16="http://schemas.microsoft.com/office/drawing/2014/main" xmlns="" id="{D8562F22-E78F-4DD5-9BBD-EEAB69C0B365}"/>
              </a:ext>
            </a:extLst>
          </p:cNvPr>
          <p:cNvSpPr txBox="1"/>
          <p:nvPr/>
        </p:nvSpPr>
        <p:spPr>
          <a:xfrm>
            <a:off x="6933609" y="3773771"/>
            <a:ext cx="2289049" cy="954107"/>
          </a:xfrm>
          <a:prstGeom prst="rect">
            <a:avLst/>
          </a:prstGeom>
          <a:noFill/>
        </p:spPr>
        <p:txBody>
          <a:bodyPr wrap="square" rtlCol="0">
            <a:spAutoFit/>
          </a:bodyPr>
          <a:lstStyle/>
          <a:p>
            <a:pPr algn="ctr"/>
            <a:r>
              <a:rPr lang="en-US" sz="2800" b="1" dirty="0" smtClean="0">
                <a:solidFill>
                  <a:srgbClr val="FEC630"/>
                </a:solidFill>
                <a:latin typeface="Tw Cen MT" panose="020B0602020104020603" pitchFamily="34" charset="0"/>
              </a:rPr>
              <a:t>Interpret Command</a:t>
            </a:r>
            <a:endParaRPr lang="en-US" sz="2800" b="1" dirty="0">
              <a:solidFill>
                <a:srgbClr val="FEC630"/>
              </a:solidFill>
              <a:latin typeface="Tw Cen MT" panose="020B0602020104020603" pitchFamily="34" charset="0"/>
            </a:endParaRPr>
          </a:p>
        </p:txBody>
      </p:sp>
      <p:grpSp>
        <p:nvGrpSpPr>
          <p:cNvPr id="2" name="Group 1">
            <a:extLst>
              <a:ext uri="{FF2B5EF4-FFF2-40B4-BE49-F238E27FC236}">
                <a16:creationId xmlns:a16="http://schemas.microsoft.com/office/drawing/2014/main" xmlns="" id="{711450F4-A7BD-494E-BD71-C6C5EB8D03D1}"/>
              </a:ext>
            </a:extLst>
          </p:cNvPr>
          <p:cNvGrpSpPr/>
          <p:nvPr/>
        </p:nvGrpSpPr>
        <p:grpSpPr>
          <a:xfrm>
            <a:off x="3101220" y="1755914"/>
            <a:ext cx="1275682" cy="1275682"/>
            <a:chOff x="3063120" y="1755914"/>
            <a:chExt cx="1275682" cy="1275682"/>
          </a:xfrm>
        </p:grpSpPr>
        <p:sp>
          <p:nvSpPr>
            <p:cNvPr id="120" name="Teardrop 119">
              <a:extLst>
                <a:ext uri="{FF2B5EF4-FFF2-40B4-BE49-F238E27FC236}">
                  <a16:creationId xmlns:a16="http://schemas.microsoft.com/office/drawing/2014/main" xmlns="" id="{5E489B47-B2BB-4EFB-8EC4-21C10615E463}"/>
                </a:ext>
              </a:extLst>
            </p:cNvPr>
            <p:cNvSpPr/>
            <p:nvPr/>
          </p:nvSpPr>
          <p:spPr>
            <a:xfrm rot="8100000">
              <a:off x="3063120" y="1755914"/>
              <a:ext cx="1275682" cy="1275682"/>
            </a:xfrm>
            <a:prstGeom prst="teardrop">
              <a:avLst>
                <a:gd name="adj" fmla="val 109962"/>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xmlns="" id="{862B435C-D1B2-4C1C-B995-8D888E87C5D7}"/>
                </a:ext>
              </a:extLst>
            </p:cNvPr>
            <p:cNvSpPr/>
            <p:nvPr/>
          </p:nvSpPr>
          <p:spPr>
            <a:xfrm>
              <a:off x="3257469" y="1948912"/>
              <a:ext cx="889686" cy="8896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130">
              <a:extLst>
                <a:ext uri="{FF2B5EF4-FFF2-40B4-BE49-F238E27FC236}">
                  <a16:creationId xmlns:a16="http://schemas.microsoft.com/office/drawing/2014/main" xmlns="" id="{262C0D94-FE17-421D-AA32-BD4AFE13E6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6696" y="2066644"/>
              <a:ext cx="627392" cy="627390"/>
            </a:xfrm>
            <a:prstGeom prst="rect">
              <a:avLst/>
            </a:prstGeom>
          </p:spPr>
        </p:pic>
      </p:grpSp>
      <p:grpSp>
        <p:nvGrpSpPr>
          <p:cNvPr id="3" name="Group 2">
            <a:extLst>
              <a:ext uri="{FF2B5EF4-FFF2-40B4-BE49-F238E27FC236}">
                <a16:creationId xmlns:a16="http://schemas.microsoft.com/office/drawing/2014/main" xmlns="" id="{191C1607-C8B7-4B99-9DC5-3321A9E92D49}"/>
              </a:ext>
            </a:extLst>
          </p:cNvPr>
          <p:cNvGrpSpPr/>
          <p:nvPr/>
        </p:nvGrpSpPr>
        <p:grpSpPr>
          <a:xfrm>
            <a:off x="5280540" y="1755914"/>
            <a:ext cx="1275682" cy="1275682"/>
            <a:chOff x="5242440" y="1755914"/>
            <a:chExt cx="1275682" cy="1275682"/>
          </a:xfrm>
        </p:grpSpPr>
        <p:sp>
          <p:nvSpPr>
            <p:cNvPr id="124" name="Teardrop 123">
              <a:extLst>
                <a:ext uri="{FF2B5EF4-FFF2-40B4-BE49-F238E27FC236}">
                  <a16:creationId xmlns:a16="http://schemas.microsoft.com/office/drawing/2014/main" xmlns="" id="{A44D7BEA-70F0-4773-A72C-A5B9951D3536}"/>
                </a:ext>
              </a:extLst>
            </p:cNvPr>
            <p:cNvSpPr/>
            <p:nvPr/>
          </p:nvSpPr>
          <p:spPr>
            <a:xfrm rot="8100000">
              <a:off x="5242440" y="1755914"/>
              <a:ext cx="1275682" cy="1275682"/>
            </a:xfrm>
            <a:prstGeom prst="teardrop">
              <a:avLst>
                <a:gd name="adj" fmla="val 109962"/>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xmlns="" id="{1431DABB-47B8-4640-BD39-9CC7E2CDA115}"/>
                </a:ext>
              </a:extLst>
            </p:cNvPr>
            <p:cNvSpPr/>
            <p:nvPr/>
          </p:nvSpPr>
          <p:spPr>
            <a:xfrm>
              <a:off x="5436789" y="1948912"/>
              <a:ext cx="889686" cy="8896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2" name="Picture 131">
              <a:extLst>
                <a:ext uri="{FF2B5EF4-FFF2-40B4-BE49-F238E27FC236}">
                  <a16:creationId xmlns:a16="http://schemas.microsoft.com/office/drawing/2014/main" xmlns="" id="{B5EEDA48-5891-495E-A9A5-8AEE839470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65681" y="2061164"/>
              <a:ext cx="659146" cy="659144"/>
            </a:xfrm>
            <a:prstGeom prst="rect">
              <a:avLst/>
            </a:prstGeom>
          </p:spPr>
        </p:pic>
      </p:grpSp>
      <p:grpSp>
        <p:nvGrpSpPr>
          <p:cNvPr id="4" name="Group 3">
            <a:extLst>
              <a:ext uri="{FF2B5EF4-FFF2-40B4-BE49-F238E27FC236}">
                <a16:creationId xmlns:a16="http://schemas.microsoft.com/office/drawing/2014/main" xmlns="" id="{FA807BE1-996E-4364-AC05-CAC8C826377C}"/>
              </a:ext>
            </a:extLst>
          </p:cNvPr>
          <p:cNvGrpSpPr/>
          <p:nvPr/>
        </p:nvGrpSpPr>
        <p:grpSpPr>
          <a:xfrm>
            <a:off x="7391281" y="1755914"/>
            <a:ext cx="1275682" cy="1275682"/>
            <a:chOff x="7353181" y="1755914"/>
            <a:chExt cx="1275682" cy="1275682"/>
          </a:xfrm>
        </p:grpSpPr>
        <p:sp>
          <p:nvSpPr>
            <p:cNvPr id="128" name="Teardrop 127">
              <a:extLst>
                <a:ext uri="{FF2B5EF4-FFF2-40B4-BE49-F238E27FC236}">
                  <a16:creationId xmlns:a16="http://schemas.microsoft.com/office/drawing/2014/main" xmlns="" id="{76257F1B-992C-4717-A6A2-EDE25A4F31C3}"/>
                </a:ext>
              </a:extLst>
            </p:cNvPr>
            <p:cNvSpPr/>
            <p:nvPr/>
          </p:nvSpPr>
          <p:spPr>
            <a:xfrm rot="8100000">
              <a:off x="7353181" y="1755914"/>
              <a:ext cx="1275682" cy="1275682"/>
            </a:xfrm>
            <a:prstGeom prst="teardrop">
              <a:avLst>
                <a:gd name="adj" fmla="val 109962"/>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xmlns="" id="{CBB174F9-BA66-486F-BC62-F2720CED100C}"/>
                </a:ext>
              </a:extLst>
            </p:cNvPr>
            <p:cNvSpPr/>
            <p:nvPr/>
          </p:nvSpPr>
          <p:spPr>
            <a:xfrm>
              <a:off x="7547530" y="1948912"/>
              <a:ext cx="889686" cy="8896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 name="Picture 132">
              <a:extLst>
                <a:ext uri="{FF2B5EF4-FFF2-40B4-BE49-F238E27FC236}">
                  <a16:creationId xmlns:a16="http://schemas.microsoft.com/office/drawing/2014/main" xmlns="" id="{58BE45EE-A44E-41D8-8C13-099C1F70EF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48666" y="2048456"/>
              <a:ext cx="684562" cy="684560"/>
            </a:xfrm>
            <a:prstGeom prst="rect">
              <a:avLst/>
            </a:prstGeom>
          </p:spPr>
        </p:pic>
      </p:grpSp>
    </p:spTree>
    <p:extLst>
      <p:ext uri="{BB962C8B-B14F-4D97-AF65-F5344CB8AC3E}">
        <p14:creationId xmlns:p14="http://schemas.microsoft.com/office/powerpoint/2010/main" val="2624499212"/>
      </p:ext>
    </p:extLst>
  </p:cSld>
  <p:clrMapOvr>
    <a:masterClrMapping/>
  </p:clrMapOvr>
  <mc:AlternateContent xmlns:mc="http://schemas.openxmlformats.org/markup-compatibility/2006">
    <mc:Choice xmlns:p159="http://schemas.microsoft.com/office/powerpoint/2015/09/main" xmlns=""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7"/>
                                        </p:tgtEl>
                                        <p:attrNameLst>
                                          <p:attrName>style.visibility</p:attrName>
                                        </p:attrNameLst>
                                      </p:cBhvr>
                                      <p:to>
                                        <p:strVal val="visible"/>
                                      </p:to>
                                    </p:set>
                                    <p:anim calcmode="lin" valueType="num">
                                      <p:cBhvr>
                                        <p:cTn id="7" dur="250" fill="hold"/>
                                        <p:tgtEl>
                                          <p:spTgt spid="97"/>
                                        </p:tgtEl>
                                        <p:attrNameLst>
                                          <p:attrName>ppt_w</p:attrName>
                                        </p:attrNameLst>
                                      </p:cBhvr>
                                      <p:tavLst>
                                        <p:tav tm="0">
                                          <p:val>
                                            <p:fltVal val="0"/>
                                          </p:val>
                                        </p:tav>
                                        <p:tav tm="100000">
                                          <p:val>
                                            <p:strVal val="#ppt_w"/>
                                          </p:val>
                                        </p:tav>
                                      </p:tavLst>
                                    </p:anim>
                                    <p:anim calcmode="lin" valueType="num">
                                      <p:cBhvr>
                                        <p:cTn id="8" dur="250" fill="hold"/>
                                        <p:tgtEl>
                                          <p:spTgt spid="97"/>
                                        </p:tgtEl>
                                        <p:attrNameLst>
                                          <p:attrName>ppt_h</p:attrName>
                                        </p:attrNameLst>
                                      </p:cBhvr>
                                      <p:tavLst>
                                        <p:tav tm="0">
                                          <p:val>
                                            <p:fltVal val="0"/>
                                          </p:val>
                                        </p:tav>
                                        <p:tav tm="100000">
                                          <p:val>
                                            <p:strVal val="#ppt_h"/>
                                          </p:val>
                                        </p:tav>
                                      </p:tavLst>
                                    </p:anim>
                                    <p:animEffect transition="in" filter="fade">
                                      <p:cBhvr>
                                        <p:cTn id="9" dur="250"/>
                                        <p:tgtEl>
                                          <p:spTgt spid="97"/>
                                        </p:tgtEl>
                                      </p:cBhvr>
                                    </p:animEffect>
                                  </p:childTnLst>
                                </p:cTn>
                              </p:par>
                            </p:childTnLst>
                          </p:cTn>
                        </p:par>
                        <p:par>
                          <p:cTn id="10" fill="hold">
                            <p:stCondLst>
                              <p:cond delay="250"/>
                            </p:stCondLst>
                            <p:childTnLst>
                              <p:par>
                                <p:cTn id="11" presetID="22" presetClass="entr" presetSubtype="4" fill="hold" grpId="0" nodeType="afterEffect">
                                  <p:stCondLst>
                                    <p:cond delay="0"/>
                                  </p:stCondLst>
                                  <p:childTnLst>
                                    <p:set>
                                      <p:cBhvr>
                                        <p:cTn id="12" dur="1" fill="hold">
                                          <p:stCondLst>
                                            <p:cond delay="0"/>
                                          </p:stCondLst>
                                        </p:cTn>
                                        <p:tgtEl>
                                          <p:spTgt spid="110"/>
                                        </p:tgtEl>
                                        <p:attrNameLst>
                                          <p:attrName>style.visibility</p:attrName>
                                        </p:attrNameLst>
                                      </p:cBhvr>
                                      <p:to>
                                        <p:strVal val="visible"/>
                                      </p:to>
                                    </p:set>
                                    <p:animEffect transition="in" filter="wipe(down)">
                                      <p:cBhvr>
                                        <p:cTn id="13" dur="500"/>
                                        <p:tgtEl>
                                          <p:spTgt spid="110"/>
                                        </p:tgtEl>
                                      </p:cBhvr>
                                    </p:animEffect>
                                  </p:childTnLst>
                                </p:cTn>
                              </p:par>
                            </p:childTnLst>
                          </p:cTn>
                        </p:par>
                        <p:par>
                          <p:cTn id="14" fill="hold">
                            <p:stCondLst>
                              <p:cond delay="750"/>
                            </p:stCondLst>
                            <p:childTnLst>
                              <p:par>
                                <p:cTn id="15" presetID="53" presetClass="entr" presetSubtype="16"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250" fill="hold"/>
                                        <p:tgtEl>
                                          <p:spTgt spid="2"/>
                                        </p:tgtEl>
                                        <p:attrNameLst>
                                          <p:attrName>ppt_w</p:attrName>
                                        </p:attrNameLst>
                                      </p:cBhvr>
                                      <p:tavLst>
                                        <p:tav tm="0">
                                          <p:val>
                                            <p:fltVal val="0"/>
                                          </p:val>
                                        </p:tav>
                                        <p:tav tm="100000">
                                          <p:val>
                                            <p:strVal val="#ppt_w"/>
                                          </p:val>
                                        </p:tav>
                                      </p:tavLst>
                                    </p:anim>
                                    <p:anim calcmode="lin" valueType="num">
                                      <p:cBhvr>
                                        <p:cTn id="18" dur="250" fill="hold"/>
                                        <p:tgtEl>
                                          <p:spTgt spid="2"/>
                                        </p:tgtEl>
                                        <p:attrNameLst>
                                          <p:attrName>ppt_h</p:attrName>
                                        </p:attrNameLst>
                                      </p:cBhvr>
                                      <p:tavLst>
                                        <p:tav tm="0">
                                          <p:val>
                                            <p:fltVal val="0"/>
                                          </p:val>
                                        </p:tav>
                                        <p:tav tm="100000">
                                          <p:val>
                                            <p:strVal val="#ppt_h"/>
                                          </p:val>
                                        </p:tav>
                                      </p:tavLst>
                                    </p:anim>
                                    <p:animEffect transition="in" filter="fade">
                                      <p:cBhvr>
                                        <p:cTn id="19" dur="250"/>
                                        <p:tgtEl>
                                          <p:spTgt spid="2"/>
                                        </p:tgtEl>
                                      </p:cBhvr>
                                    </p:animEffect>
                                  </p:childTnLst>
                                </p:cTn>
                              </p:par>
                            </p:childTnLst>
                          </p:cTn>
                        </p:par>
                        <p:par>
                          <p:cTn id="20" fill="hold">
                            <p:stCondLst>
                              <p:cond delay="1000"/>
                            </p:stCondLst>
                            <p:childTnLst>
                              <p:par>
                                <p:cTn id="21" presetID="22" presetClass="entr" presetSubtype="8" fill="hold" nodeType="afterEffect">
                                  <p:stCondLst>
                                    <p:cond delay="250"/>
                                  </p:stCondLst>
                                  <p:childTnLst>
                                    <p:set>
                                      <p:cBhvr>
                                        <p:cTn id="22" dur="1" fill="hold">
                                          <p:stCondLst>
                                            <p:cond delay="0"/>
                                          </p:stCondLst>
                                        </p:cTn>
                                        <p:tgtEl>
                                          <p:spTgt spid="96"/>
                                        </p:tgtEl>
                                        <p:attrNameLst>
                                          <p:attrName>style.visibility</p:attrName>
                                        </p:attrNameLst>
                                      </p:cBhvr>
                                      <p:to>
                                        <p:strVal val="visible"/>
                                      </p:to>
                                    </p:set>
                                    <p:animEffect transition="in" filter="wipe(left)">
                                      <p:cBhvr>
                                        <p:cTn id="23" dur="500"/>
                                        <p:tgtEl>
                                          <p:spTgt spid="96"/>
                                        </p:tgtEl>
                                      </p:cBhvr>
                                    </p:animEffect>
                                  </p:childTnLst>
                                </p:cTn>
                              </p:par>
                            </p:childTnLst>
                          </p:cTn>
                        </p:par>
                        <p:par>
                          <p:cTn id="24" fill="hold">
                            <p:stCondLst>
                              <p:cond delay="1750"/>
                            </p:stCondLst>
                            <p:childTnLst>
                              <p:par>
                                <p:cTn id="25" presetID="53" presetClass="entr" presetSubtype="16" fill="hold" nodeType="afterEffect">
                                  <p:stCondLst>
                                    <p:cond delay="0"/>
                                  </p:stCondLst>
                                  <p:childTnLst>
                                    <p:set>
                                      <p:cBhvr>
                                        <p:cTn id="26" dur="1" fill="hold">
                                          <p:stCondLst>
                                            <p:cond delay="0"/>
                                          </p:stCondLst>
                                        </p:cTn>
                                        <p:tgtEl>
                                          <p:spTgt spid="101"/>
                                        </p:tgtEl>
                                        <p:attrNameLst>
                                          <p:attrName>style.visibility</p:attrName>
                                        </p:attrNameLst>
                                      </p:cBhvr>
                                      <p:to>
                                        <p:strVal val="visible"/>
                                      </p:to>
                                    </p:set>
                                    <p:anim calcmode="lin" valueType="num">
                                      <p:cBhvr>
                                        <p:cTn id="27" dur="250" fill="hold"/>
                                        <p:tgtEl>
                                          <p:spTgt spid="101"/>
                                        </p:tgtEl>
                                        <p:attrNameLst>
                                          <p:attrName>ppt_w</p:attrName>
                                        </p:attrNameLst>
                                      </p:cBhvr>
                                      <p:tavLst>
                                        <p:tav tm="0">
                                          <p:val>
                                            <p:fltVal val="0"/>
                                          </p:val>
                                        </p:tav>
                                        <p:tav tm="100000">
                                          <p:val>
                                            <p:strVal val="#ppt_w"/>
                                          </p:val>
                                        </p:tav>
                                      </p:tavLst>
                                    </p:anim>
                                    <p:anim calcmode="lin" valueType="num">
                                      <p:cBhvr>
                                        <p:cTn id="28" dur="250" fill="hold"/>
                                        <p:tgtEl>
                                          <p:spTgt spid="101"/>
                                        </p:tgtEl>
                                        <p:attrNameLst>
                                          <p:attrName>ppt_h</p:attrName>
                                        </p:attrNameLst>
                                      </p:cBhvr>
                                      <p:tavLst>
                                        <p:tav tm="0">
                                          <p:val>
                                            <p:fltVal val="0"/>
                                          </p:val>
                                        </p:tav>
                                        <p:tav tm="100000">
                                          <p:val>
                                            <p:strVal val="#ppt_h"/>
                                          </p:val>
                                        </p:tav>
                                      </p:tavLst>
                                    </p:anim>
                                    <p:animEffect transition="in" filter="fade">
                                      <p:cBhvr>
                                        <p:cTn id="29" dur="250"/>
                                        <p:tgtEl>
                                          <p:spTgt spid="101"/>
                                        </p:tgtEl>
                                      </p:cBhvr>
                                    </p:animEffect>
                                  </p:childTnLst>
                                </p:cTn>
                              </p:par>
                            </p:childTnLst>
                          </p:cTn>
                        </p:par>
                        <p:par>
                          <p:cTn id="30" fill="hold">
                            <p:stCondLst>
                              <p:cond delay="2000"/>
                            </p:stCondLst>
                            <p:childTnLst>
                              <p:par>
                                <p:cTn id="31" presetID="53" presetClass="entr" presetSubtype="16" fill="hold" nodeType="after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p:cTn id="33" dur="250" fill="hold"/>
                                        <p:tgtEl>
                                          <p:spTgt spid="3"/>
                                        </p:tgtEl>
                                        <p:attrNameLst>
                                          <p:attrName>ppt_w</p:attrName>
                                        </p:attrNameLst>
                                      </p:cBhvr>
                                      <p:tavLst>
                                        <p:tav tm="0">
                                          <p:val>
                                            <p:fltVal val="0"/>
                                          </p:val>
                                        </p:tav>
                                        <p:tav tm="100000">
                                          <p:val>
                                            <p:strVal val="#ppt_w"/>
                                          </p:val>
                                        </p:tav>
                                      </p:tavLst>
                                    </p:anim>
                                    <p:anim calcmode="lin" valueType="num">
                                      <p:cBhvr>
                                        <p:cTn id="34" dur="250" fill="hold"/>
                                        <p:tgtEl>
                                          <p:spTgt spid="3"/>
                                        </p:tgtEl>
                                        <p:attrNameLst>
                                          <p:attrName>ppt_h</p:attrName>
                                        </p:attrNameLst>
                                      </p:cBhvr>
                                      <p:tavLst>
                                        <p:tav tm="0">
                                          <p:val>
                                            <p:fltVal val="0"/>
                                          </p:val>
                                        </p:tav>
                                        <p:tav tm="100000">
                                          <p:val>
                                            <p:strVal val="#ppt_h"/>
                                          </p:val>
                                        </p:tav>
                                      </p:tavLst>
                                    </p:anim>
                                    <p:animEffect transition="in" filter="fade">
                                      <p:cBhvr>
                                        <p:cTn id="35" dur="250"/>
                                        <p:tgtEl>
                                          <p:spTgt spid="3"/>
                                        </p:tgtEl>
                                      </p:cBhvr>
                                    </p:animEffect>
                                  </p:childTnLst>
                                </p:cTn>
                              </p:par>
                            </p:childTnLst>
                          </p:cTn>
                        </p:par>
                        <p:par>
                          <p:cTn id="36" fill="hold">
                            <p:stCondLst>
                              <p:cond delay="2250"/>
                            </p:stCondLst>
                            <p:childTnLst>
                              <p:par>
                                <p:cTn id="37" presetID="22" presetClass="entr" presetSubtype="4" fill="hold" grpId="0" nodeType="afterEffect">
                                  <p:stCondLst>
                                    <p:cond delay="0"/>
                                  </p:stCondLst>
                                  <p:childTnLst>
                                    <p:set>
                                      <p:cBhvr>
                                        <p:cTn id="38" dur="1" fill="hold">
                                          <p:stCondLst>
                                            <p:cond delay="0"/>
                                          </p:stCondLst>
                                        </p:cTn>
                                        <p:tgtEl>
                                          <p:spTgt spid="114"/>
                                        </p:tgtEl>
                                        <p:attrNameLst>
                                          <p:attrName>style.visibility</p:attrName>
                                        </p:attrNameLst>
                                      </p:cBhvr>
                                      <p:to>
                                        <p:strVal val="visible"/>
                                      </p:to>
                                    </p:set>
                                    <p:animEffect transition="in" filter="wipe(down)">
                                      <p:cBhvr>
                                        <p:cTn id="39" dur="500"/>
                                        <p:tgtEl>
                                          <p:spTgt spid="114"/>
                                        </p:tgtEl>
                                      </p:cBhvr>
                                    </p:animEffect>
                                  </p:childTnLst>
                                </p:cTn>
                              </p:par>
                            </p:childTnLst>
                          </p:cTn>
                        </p:par>
                        <p:par>
                          <p:cTn id="40" fill="hold">
                            <p:stCondLst>
                              <p:cond delay="2750"/>
                            </p:stCondLst>
                            <p:childTnLst>
                              <p:par>
                                <p:cTn id="41" presetID="22" presetClass="entr" presetSubtype="8" fill="hold" nodeType="afterEffect">
                                  <p:stCondLst>
                                    <p:cond delay="250"/>
                                  </p:stCondLst>
                                  <p:childTnLst>
                                    <p:set>
                                      <p:cBhvr>
                                        <p:cTn id="42" dur="1" fill="hold">
                                          <p:stCondLst>
                                            <p:cond delay="0"/>
                                          </p:stCondLst>
                                        </p:cTn>
                                        <p:tgtEl>
                                          <p:spTgt spid="100"/>
                                        </p:tgtEl>
                                        <p:attrNameLst>
                                          <p:attrName>style.visibility</p:attrName>
                                        </p:attrNameLst>
                                      </p:cBhvr>
                                      <p:to>
                                        <p:strVal val="visible"/>
                                      </p:to>
                                    </p:set>
                                    <p:animEffect transition="in" filter="wipe(left)">
                                      <p:cBhvr>
                                        <p:cTn id="43" dur="500"/>
                                        <p:tgtEl>
                                          <p:spTgt spid="100"/>
                                        </p:tgtEl>
                                      </p:cBhvr>
                                    </p:animEffect>
                                  </p:childTnLst>
                                </p:cTn>
                              </p:par>
                            </p:childTnLst>
                          </p:cTn>
                        </p:par>
                        <p:par>
                          <p:cTn id="44" fill="hold">
                            <p:stCondLst>
                              <p:cond delay="3500"/>
                            </p:stCondLst>
                            <p:childTnLst>
                              <p:par>
                                <p:cTn id="45" presetID="53" presetClass="entr" presetSubtype="16" fill="hold" nodeType="afterEffect">
                                  <p:stCondLst>
                                    <p:cond delay="0"/>
                                  </p:stCondLst>
                                  <p:childTnLst>
                                    <p:set>
                                      <p:cBhvr>
                                        <p:cTn id="46" dur="1" fill="hold">
                                          <p:stCondLst>
                                            <p:cond delay="0"/>
                                          </p:stCondLst>
                                        </p:cTn>
                                        <p:tgtEl>
                                          <p:spTgt spid="104"/>
                                        </p:tgtEl>
                                        <p:attrNameLst>
                                          <p:attrName>style.visibility</p:attrName>
                                        </p:attrNameLst>
                                      </p:cBhvr>
                                      <p:to>
                                        <p:strVal val="visible"/>
                                      </p:to>
                                    </p:set>
                                    <p:anim calcmode="lin" valueType="num">
                                      <p:cBhvr>
                                        <p:cTn id="47" dur="250" fill="hold"/>
                                        <p:tgtEl>
                                          <p:spTgt spid="104"/>
                                        </p:tgtEl>
                                        <p:attrNameLst>
                                          <p:attrName>ppt_w</p:attrName>
                                        </p:attrNameLst>
                                      </p:cBhvr>
                                      <p:tavLst>
                                        <p:tav tm="0">
                                          <p:val>
                                            <p:fltVal val="0"/>
                                          </p:val>
                                        </p:tav>
                                        <p:tav tm="100000">
                                          <p:val>
                                            <p:strVal val="#ppt_w"/>
                                          </p:val>
                                        </p:tav>
                                      </p:tavLst>
                                    </p:anim>
                                    <p:anim calcmode="lin" valueType="num">
                                      <p:cBhvr>
                                        <p:cTn id="48" dur="250" fill="hold"/>
                                        <p:tgtEl>
                                          <p:spTgt spid="104"/>
                                        </p:tgtEl>
                                        <p:attrNameLst>
                                          <p:attrName>ppt_h</p:attrName>
                                        </p:attrNameLst>
                                      </p:cBhvr>
                                      <p:tavLst>
                                        <p:tav tm="0">
                                          <p:val>
                                            <p:fltVal val="0"/>
                                          </p:val>
                                        </p:tav>
                                        <p:tav tm="100000">
                                          <p:val>
                                            <p:strVal val="#ppt_h"/>
                                          </p:val>
                                        </p:tav>
                                      </p:tavLst>
                                    </p:anim>
                                    <p:animEffect transition="in" filter="fade">
                                      <p:cBhvr>
                                        <p:cTn id="49" dur="250"/>
                                        <p:tgtEl>
                                          <p:spTgt spid="104"/>
                                        </p:tgtEl>
                                      </p:cBhvr>
                                    </p:animEffect>
                                  </p:childTnLst>
                                </p:cTn>
                              </p:par>
                            </p:childTnLst>
                          </p:cTn>
                        </p:par>
                        <p:par>
                          <p:cTn id="50" fill="hold">
                            <p:stCondLst>
                              <p:cond delay="3750"/>
                            </p:stCondLst>
                            <p:childTnLst>
                              <p:par>
                                <p:cTn id="51" presetID="22" presetClass="entr" presetSubtype="4" fill="hold" grpId="0" nodeType="afterEffect">
                                  <p:stCondLst>
                                    <p:cond delay="0"/>
                                  </p:stCondLst>
                                  <p:childTnLst>
                                    <p:set>
                                      <p:cBhvr>
                                        <p:cTn id="52" dur="1" fill="hold">
                                          <p:stCondLst>
                                            <p:cond delay="0"/>
                                          </p:stCondLst>
                                        </p:cTn>
                                        <p:tgtEl>
                                          <p:spTgt spid="118"/>
                                        </p:tgtEl>
                                        <p:attrNameLst>
                                          <p:attrName>style.visibility</p:attrName>
                                        </p:attrNameLst>
                                      </p:cBhvr>
                                      <p:to>
                                        <p:strVal val="visible"/>
                                      </p:to>
                                    </p:set>
                                    <p:animEffect transition="in" filter="wipe(down)">
                                      <p:cBhvr>
                                        <p:cTn id="53" dur="500"/>
                                        <p:tgtEl>
                                          <p:spTgt spid="118"/>
                                        </p:tgtEl>
                                      </p:cBhvr>
                                    </p:animEffect>
                                  </p:childTnLst>
                                </p:cTn>
                              </p:par>
                            </p:childTnLst>
                          </p:cTn>
                        </p:par>
                        <p:par>
                          <p:cTn id="54" fill="hold">
                            <p:stCondLst>
                              <p:cond delay="4250"/>
                            </p:stCondLst>
                            <p:childTnLst>
                              <p:par>
                                <p:cTn id="55" presetID="53" presetClass="entr" presetSubtype="16" fill="hold" nodeType="afterEffect">
                                  <p:stCondLst>
                                    <p:cond delay="0"/>
                                  </p:stCondLst>
                                  <p:childTnLst>
                                    <p:set>
                                      <p:cBhvr>
                                        <p:cTn id="56" dur="1" fill="hold">
                                          <p:stCondLst>
                                            <p:cond delay="0"/>
                                          </p:stCondLst>
                                        </p:cTn>
                                        <p:tgtEl>
                                          <p:spTgt spid="4"/>
                                        </p:tgtEl>
                                        <p:attrNameLst>
                                          <p:attrName>style.visibility</p:attrName>
                                        </p:attrNameLst>
                                      </p:cBhvr>
                                      <p:to>
                                        <p:strVal val="visible"/>
                                      </p:to>
                                    </p:set>
                                    <p:anim calcmode="lin" valueType="num">
                                      <p:cBhvr>
                                        <p:cTn id="57" dur="250" fill="hold"/>
                                        <p:tgtEl>
                                          <p:spTgt spid="4"/>
                                        </p:tgtEl>
                                        <p:attrNameLst>
                                          <p:attrName>ppt_w</p:attrName>
                                        </p:attrNameLst>
                                      </p:cBhvr>
                                      <p:tavLst>
                                        <p:tav tm="0">
                                          <p:val>
                                            <p:fltVal val="0"/>
                                          </p:val>
                                        </p:tav>
                                        <p:tav tm="100000">
                                          <p:val>
                                            <p:strVal val="#ppt_w"/>
                                          </p:val>
                                        </p:tav>
                                      </p:tavLst>
                                    </p:anim>
                                    <p:anim calcmode="lin" valueType="num">
                                      <p:cBhvr>
                                        <p:cTn id="58" dur="250" fill="hold"/>
                                        <p:tgtEl>
                                          <p:spTgt spid="4"/>
                                        </p:tgtEl>
                                        <p:attrNameLst>
                                          <p:attrName>ppt_h</p:attrName>
                                        </p:attrNameLst>
                                      </p:cBhvr>
                                      <p:tavLst>
                                        <p:tav tm="0">
                                          <p:val>
                                            <p:fltVal val="0"/>
                                          </p:val>
                                        </p:tav>
                                        <p:tav tm="100000">
                                          <p:val>
                                            <p:strVal val="#ppt_h"/>
                                          </p:val>
                                        </p:tav>
                                      </p:tavLst>
                                    </p:anim>
                                    <p:animEffect transition="in" filter="fade">
                                      <p:cBhvr>
                                        <p:cTn id="59"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p:bldP spid="114" grpId="0"/>
      <p:bldP spid="11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11676" y="202927"/>
            <a:ext cx="8618706" cy="1015663"/>
          </a:xfrm>
          <a:prstGeom prst="rect">
            <a:avLst/>
          </a:prstGeom>
          <a:noFill/>
        </p:spPr>
        <p:txBody>
          <a:bodyPr wrap="square" rtlCol="0">
            <a:spAutoFit/>
          </a:bodyPr>
          <a:lstStyle/>
          <a:p>
            <a:r>
              <a:rPr lang="en-IN" sz="2400" b="1" dirty="0" smtClean="0">
                <a:solidFill>
                  <a:srgbClr val="00B050"/>
                </a:solidFill>
                <a:latin typeface="Adobe Fangsong Std R" panose="02020400000000000000" pitchFamily="18" charset="-128"/>
                <a:ea typeface="Adobe Fangsong Std R" panose="02020400000000000000" pitchFamily="18" charset="-128"/>
              </a:rPr>
              <a:t>Three working layers</a:t>
            </a:r>
          </a:p>
          <a:p>
            <a:endParaRPr lang="en-IN" dirty="0" smtClean="0"/>
          </a:p>
          <a:p>
            <a:endParaRPr lang="en-IN" dirty="0"/>
          </a:p>
        </p:txBody>
      </p:sp>
      <p:sp>
        <p:nvSpPr>
          <p:cNvPr id="3" name="TextBox 2"/>
          <p:cNvSpPr txBox="1"/>
          <p:nvPr/>
        </p:nvSpPr>
        <p:spPr>
          <a:xfrm>
            <a:off x="1011676" y="576244"/>
            <a:ext cx="7714034" cy="615553"/>
          </a:xfrm>
          <a:prstGeom prst="rect">
            <a:avLst/>
          </a:prstGeom>
          <a:noFill/>
        </p:spPr>
        <p:txBody>
          <a:bodyPr wrap="square" rtlCol="0">
            <a:spAutoFit/>
          </a:bodyPr>
          <a:lstStyle/>
          <a:p>
            <a:r>
              <a:rPr lang="en-IN" sz="1600" dirty="0">
                <a:latin typeface="Adobe Fangsong Std R" panose="02020400000000000000" pitchFamily="18" charset="-128"/>
                <a:ea typeface="Adobe Fangsong Std R" panose="02020400000000000000" pitchFamily="18" charset="-128"/>
              </a:rPr>
              <a:t>Any virtual assistant basically consist of three layers</a:t>
            </a:r>
          </a:p>
          <a:p>
            <a:endParaRPr lang="en-IN" dirty="0"/>
          </a:p>
        </p:txBody>
      </p:sp>
      <p:sp>
        <p:nvSpPr>
          <p:cNvPr id="4" name="TextBox 3"/>
          <p:cNvSpPr txBox="1"/>
          <p:nvPr/>
        </p:nvSpPr>
        <p:spPr>
          <a:xfrm>
            <a:off x="1011676" y="979025"/>
            <a:ext cx="3745149" cy="830997"/>
          </a:xfrm>
          <a:prstGeom prst="rect">
            <a:avLst/>
          </a:prstGeom>
          <a:noFill/>
        </p:spPr>
        <p:txBody>
          <a:bodyPr wrap="square" rtlCol="0">
            <a:spAutoFit/>
          </a:bodyPr>
          <a:lstStyle/>
          <a:p>
            <a:pPr marL="285750" indent="-285750">
              <a:buFont typeface="Arial" panose="020B0604020202020204" pitchFamily="34" charset="0"/>
              <a:buChar char="•"/>
            </a:pPr>
            <a:r>
              <a:rPr lang="en-IN" sz="1600" dirty="0">
                <a:latin typeface="Adobe Fangsong Std R" panose="02020400000000000000" pitchFamily="18" charset="-128"/>
                <a:ea typeface="Adobe Fangsong Std R" panose="02020400000000000000" pitchFamily="18" charset="-128"/>
              </a:rPr>
              <a:t>Speech to text</a:t>
            </a:r>
          </a:p>
          <a:p>
            <a:pPr marL="285750" indent="-285750">
              <a:buFont typeface="Arial" panose="020B0604020202020204" pitchFamily="34" charset="0"/>
              <a:buChar char="•"/>
            </a:pPr>
            <a:r>
              <a:rPr lang="en-IN" sz="1600" dirty="0">
                <a:latin typeface="Adobe Fangsong Std R" panose="02020400000000000000" pitchFamily="18" charset="-128"/>
                <a:ea typeface="Adobe Fangsong Std R" panose="02020400000000000000" pitchFamily="18" charset="-128"/>
              </a:rPr>
              <a:t>Text analysing </a:t>
            </a:r>
          </a:p>
          <a:p>
            <a:pPr marL="285750" indent="-285750">
              <a:buFont typeface="Arial" panose="020B0604020202020204" pitchFamily="34" charset="0"/>
              <a:buChar char="•"/>
            </a:pPr>
            <a:r>
              <a:rPr lang="en-IN" sz="1600" dirty="0">
                <a:latin typeface="Adobe Fangsong Std R" panose="02020400000000000000" pitchFamily="18" charset="-128"/>
                <a:ea typeface="Adobe Fangsong Std R" panose="02020400000000000000" pitchFamily="18" charset="-128"/>
              </a:rPr>
              <a:t>Interpret commands</a:t>
            </a:r>
          </a:p>
        </p:txBody>
      </p:sp>
      <p:sp>
        <p:nvSpPr>
          <p:cNvPr id="5" name="TextBox 4"/>
          <p:cNvSpPr txBox="1"/>
          <p:nvPr/>
        </p:nvSpPr>
        <p:spPr>
          <a:xfrm>
            <a:off x="1011676" y="2147204"/>
            <a:ext cx="7305472" cy="1631216"/>
          </a:xfrm>
          <a:prstGeom prst="rect">
            <a:avLst/>
          </a:prstGeom>
          <a:noFill/>
        </p:spPr>
        <p:txBody>
          <a:bodyPr wrap="square" rtlCol="0">
            <a:spAutoFit/>
          </a:bodyPr>
          <a:lstStyle/>
          <a:p>
            <a:pPr marL="285750" indent="-285750">
              <a:buFont typeface="Arial" panose="020B0604020202020204" pitchFamily="34" charset="0"/>
              <a:buChar char="•"/>
            </a:pPr>
            <a:r>
              <a:rPr lang="en-IN" sz="1600" dirty="0">
                <a:latin typeface="Adobe Fangsong Std R" panose="02020400000000000000" pitchFamily="18" charset="-128"/>
                <a:ea typeface="Adobe Fangsong Std R" panose="02020400000000000000" pitchFamily="18" charset="-128"/>
              </a:rPr>
              <a:t>Speech to </a:t>
            </a:r>
            <a:r>
              <a:rPr lang="en-IN" sz="1600" dirty="0" smtClean="0">
                <a:latin typeface="Adobe Fangsong Std R" panose="02020400000000000000" pitchFamily="18" charset="-128"/>
                <a:ea typeface="Adobe Fangsong Std R" panose="02020400000000000000" pitchFamily="18" charset="-128"/>
              </a:rPr>
              <a:t>text</a:t>
            </a:r>
          </a:p>
          <a:p>
            <a:pPr marL="285750" indent="-285750">
              <a:buFont typeface="Arial" panose="020B0604020202020204" pitchFamily="34" charset="0"/>
              <a:buChar char="•"/>
            </a:pPr>
            <a:endParaRPr lang="en-IN" sz="1600" dirty="0">
              <a:latin typeface="Adobe Fangsong Std R" panose="02020400000000000000" pitchFamily="18" charset="-128"/>
              <a:ea typeface="Adobe Fangsong Std R" panose="02020400000000000000" pitchFamily="18" charset="-128"/>
            </a:endParaRPr>
          </a:p>
          <a:p>
            <a:r>
              <a:rPr lang="en-IN" sz="1600" dirty="0">
                <a:latin typeface="Adobe Fangsong Std R" panose="02020400000000000000" pitchFamily="18" charset="-128"/>
                <a:ea typeface="Adobe Fangsong Std R" panose="02020400000000000000" pitchFamily="18" charset="-128"/>
              </a:rPr>
              <a:t>A piece of software that is used to convert audio to text</a:t>
            </a:r>
          </a:p>
          <a:p>
            <a:r>
              <a:rPr lang="en-IN" sz="1600" dirty="0">
                <a:latin typeface="Adobe Fangsong Std R" panose="02020400000000000000" pitchFamily="18" charset="-128"/>
                <a:ea typeface="Adobe Fangsong Std R" panose="02020400000000000000" pitchFamily="18" charset="-128"/>
              </a:rPr>
              <a:t>It simply converts the speech to text and doesn’t understand anything</a:t>
            </a:r>
          </a:p>
          <a:p>
            <a:endParaRPr lang="en-IN" dirty="0"/>
          </a:p>
          <a:p>
            <a:endParaRPr lang="en-IN" dirty="0"/>
          </a:p>
        </p:txBody>
      </p:sp>
      <p:sp>
        <p:nvSpPr>
          <p:cNvPr id="6" name="TextBox 5"/>
          <p:cNvSpPr txBox="1"/>
          <p:nvPr/>
        </p:nvSpPr>
        <p:spPr>
          <a:xfrm>
            <a:off x="1011676" y="3506175"/>
            <a:ext cx="7714034" cy="1600438"/>
          </a:xfrm>
          <a:prstGeom prst="rect">
            <a:avLst/>
          </a:prstGeom>
          <a:noFill/>
        </p:spPr>
        <p:txBody>
          <a:bodyPr wrap="square" rtlCol="0">
            <a:spAutoFit/>
          </a:bodyPr>
          <a:lstStyle/>
          <a:p>
            <a:pPr marL="285750" indent="-285750">
              <a:buFont typeface="Arial" panose="020B0604020202020204" pitchFamily="34" charset="0"/>
              <a:buChar char="•"/>
            </a:pPr>
            <a:r>
              <a:rPr lang="en-IN" sz="1600" dirty="0">
                <a:latin typeface="Adobe Fangsong Std R" panose="02020400000000000000" pitchFamily="18" charset="-128"/>
                <a:ea typeface="Adobe Fangsong Std R" panose="02020400000000000000" pitchFamily="18" charset="-128"/>
              </a:rPr>
              <a:t>Text analysing </a:t>
            </a:r>
            <a:endParaRPr lang="en-IN" sz="1600" dirty="0" smtClean="0">
              <a:latin typeface="Adobe Fangsong Std R" panose="02020400000000000000" pitchFamily="18" charset="-128"/>
              <a:ea typeface="Adobe Fangsong Std R" panose="02020400000000000000" pitchFamily="18" charset="-128"/>
            </a:endParaRPr>
          </a:p>
          <a:p>
            <a:pPr marL="285750" indent="-285750">
              <a:buFont typeface="Arial" panose="020B0604020202020204" pitchFamily="34" charset="0"/>
              <a:buChar char="•"/>
            </a:pPr>
            <a:endParaRPr lang="en-IN" sz="1600" dirty="0">
              <a:latin typeface="Adobe Fangsong Std R" panose="02020400000000000000" pitchFamily="18" charset="-128"/>
              <a:ea typeface="Adobe Fangsong Std R" panose="02020400000000000000" pitchFamily="18" charset="-128"/>
            </a:endParaRPr>
          </a:p>
          <a:p>
            <a:r>
              <a:rPr lang="en-IN" sz="1600" dirty="0">
                <a:latin typeface="Adobe Fangsong Std R" panose="02020400000000000000" pitchFamily="18" charset="-128"/>
                <a:ea typeface="Adobe Fangsong Std R" panose="02020400000000000000" pitchFamily="18" charset="-128"/>
              </a:rPr>
              <a:t>A piece of software converts text to  something that is understandable for computer</a:t>
            </a:r>
          </a:p>
          <a:p>
            <a:r>
              <a:rPr lang="en-IN" sz="1600" dirty="0">
                <a:latin typeface="Adobe Fangsong Std R" panose="02020400000000000000" pitchFamily="18" charset="-128"/>
                <a:ea typeface="Adobe Fangsong Std R" panose="02020400000000000000" pitchFamily="18" charset="-128"/>
              </a:rPr>
              <a:t>Computer understands the command so virtual assistant like Siri converts this text to computer command</a:t>
            </a:r>
          </a:p>
          <a:p>
            <a:endParaRPr lang="en-IN" dirty="0"/>
          </a:p>
        </p:txBody>
      </p:sp>
      <p:sp>
        <p:nvSpPr>
          <p:cNvPr id="7" name="TextBox 6"/>
          <p:cNvSpPr txBox="1"/>
          <p:nvPr/>
        </p:nvSpPr>
        <p:spPr>
          <a:xfrm>
            <a:off x="1011676" y="4954555"/>
            <a:ext cx="7324927" cy="1600438"/>
          </a:xfrm>
          <a:prstGeom prst="rect">
            <a:avLst/>
          </a:prstGeom>
          <a:noFill/>
        </p:spPr>
        <p:txBody>
          <a:bodyPr wrap="square" rtlCol="0">
            <a:spAutoFit/>
          </a:bodyPr>
          <a:lstStyle/>
          <a:p>
            <a:pPr marL="285750" indent="-285750">
              <a:buFont typeface="Arial" panose="020B0604020202020204" pitchFamily="34" charset="0"/>
              <a:buChar char="•"/>
            </a:pPr>
            <a:r>
              <a:rPr lang="en-IN" sz="1600" dirty="0">
                <a:latin typeface="Adobe Fangsong Std R" panose="02020400000000000000" pitchFamily="18" charset="-128"/>
                <a:ea typeface="Adobe Fangsong Std R" panose="02020400000000000000" pitchFamily="18" charset="-128"/>
              </a:rPr>
              <a:t>Interpret </a:t>
            </a:r>
            <a:r>
              <a:rPr lang="en-IN" sz="1600" dirty="0" smtClean="0">
                <a:latin typeface="Adobe Fangsong Std R" panose="02020400000000000000" pitchFamily="18" charset="-128"/>
                <a:ea typeface="Adobe Fangsong Std R" panose="02020400000000000000" pitchFamily="18" charset="-128"/>
              </a:rPr>
              <a:t>commands</a:t>
            </a:r>
          </a:p>
          <a:p>
            <a:endParaRPr lang="en-IN" sz="1600" dirty="0">
              <a:latin typeface="Adobe Fangsong Std R" panose="02020400000000000000" pitchFamily="18" charset="-128"/>
              <a:ea typeface="Adobe Fangsong Std R" panose="02020400000000000000" pitchFamily="18" charset="-128"/>
            </a:endParaRPr>
          </a:p>
          <a:p>
            <a:r>
              <a:rPr lang="en-IN" sz="1600" dirty="0">
                <a:latin typeface="Adobe Fangsong Std R" panose="02020400000000000000" pitchFamily="18" charset="-128"/>
                <a:ea typeface="Adobe Fangsong Std R" panose="02020400000000000000" pitchFamily="18" charset="-128"/>
              </a:rPr>
              <a:t>In this layer the commands are mapped with their corresponding tasks</a:t>
            </a:r>
          </a:p>
          <a:p>
            <a:r>
              <a:rPr lang="en-IN" sz="1600" dirty="0">
                <a:latin typeface="Adobe Fangsong Std R" panose="02020400000000000000" pitchFamily="18" charset="-128"/>
                <a:ea typeface="Adobe Fangsong Std R" panose="02020400000000000000" pitchFamily="18" charset="-128"/>
              </a:rPr>
              <a:t>Example: Play music, Open notepad</a:t>
            </a:r>
          </a:p>
          <a:p>
            <a:endParaRPr lang="en-IN" sz="1600" dirty="0">
              <a:latin typeface="Adobe Fangsong Std R" panose="02020400000000000000" pitchFamily="18" charset="-128"/>
              <a:ea typeface="Adobe Fangsong Std R" panose="02020400000000000000" pitchFamily="18" charset="-128"/>
            </a:endParaRPr>
          </a:p>
          <a:p>
            <a:endParaRPr lang="en-IN" dirty="0"/>
          </a:p>
        </p:txBody>
      </p:sp>
      <p:sp>
        <p:nvSpPr>
          <p:cNvPr id="8" name="Freeform: Shape 51">
            <a:extLst>
              <a:ext uri="{FF2B5EF4-FFF2-40B4-BE49-F238E27FC236}">
                <a16:creationId xmlns:a16="http://schemas.microsoft.com/office/drawing/2014/main" xmlns="" id="{8F99D053-FB83-41F1-B2CB-C10918BC99BC}"/>
              </a:ext>
            </a:extLst>
          </p:cNvPr>
          <p:cNvSpPr/>
          <p:nvPr/>
        </p:nvSpPr>
        <p:spPr>
          <a:xfrm>
            <a:off x="11023600" y="259796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xmlns="" id="{7F4373C1-3934-47C3-8F36-E2FB2615CA87}"/>
              </a:ext>
            </a:extLst>
          </p:cNvPr>
          <p:cNvSpPr txBox="1"/>
          <p:nvPr/>
        </p:nvSpPr>
        <p:spPr>
          <a:xfrm rot="16200000">
            <a:off x="10872792" y="3455254"/>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3 Layers</a:t>
            </a:r>
            <a:endParaRPr lang="en-US" sz="3600" b="1" dirty="0">
              <a:solidFill>
                <a:srgbClr val="F0EEF0"/>
              </a:solidFill>
              <a:latin typeface="Tw Cen MT" panose="020B0602020104020603" pitchFamily="34" charset="0"/>
            </a:endParaRPr>
          </a:p>
        </p:txBody>
      </p:sp>
      <p:pic>
        <p:nvPicPr>
          <p:cNvPr id="10" name="Picture 9">
            <a:extLst>
              <a:ext uri="{FF2B5EF4-FFF2-40B4-BE49-F238E27FC236}">
                <a16:creationId xmlns:a16="http://schemas.microsoft.com/office/drawing/2014/main" xmlns="" id="{5A5E18E8-5A3E-4F1D-8254-6193AA55C0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9" y="3507993"/>
            <a:ext cx="530600" cy="530600"/>
          </a:xfrm>
          <a:prstGeom prst="rect">
            <a:avLst/>
          </a:prstGeom>
        </p:spPr>
      </p:pic>
    </p:spTree>
    <p:extLst>
      <p:ext uri="{BB962C8B-B14F-4D97-AF65-F5344CB8AC3E}">
        <p14:creationId xmlns:p14="http://schemas.microsoft.com/office/powerpoint/2010/main" val="1532602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ppt_x</p:attrName>
                                        </p:attrNameLst>
                                      </p:cBhvr>
                                      <p:tavLst>
                                        <p:tav tm="0">
                                          <p:val>
                                            <p:strVal val="#ppt_x"/>
                                          </p:val>
                                        </p:tav>
                                        <p:tav tm="100000">
                                          <p:val>
                                            <p:strVal val="#ppt_x"/>
                                          </p:val>
                                        </p:tav>
                                      </p:tavLst>
                                    </p:anim>
                                    <p:anim calcmode="lin" valueType="num">
                                      <p:cBhvr>
                                        <p:cTn id="3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1000"/>
                                        <p:tgtEl>
                                          <p:spTgt spid="6"/>
                                        </p:tgtEl>
                                      </p:cBhvr>
                                    </p:animEffect>
                                    <p:anim calcmode="lin" valueType="num">
                                      <p:cBhvr>
                                        <p:cTn id="36" dur="1000" fill="hold"/>
                                        <p:tgtEl>
                                          <p:spTgt spid="6"/>
                                        </p:tgtEl>
                                        <p:attrNameLst>
                                          <p:attrName>ppt_x</p:attrName>
                                        </p:attrNameLst>
                                      </p:cBhvr>
                                      <p:tavLst>
                                        <p:tav tm="0">
                                          <p:val>
                                            <p:strVal val="#ppt_x"/>
                                          </p:val>
                                        </p:tav>
                                        <p:tav tm="100000">
                                          <p:val>
                                            <p:strVal val="#ppt_x"/>
                                          </p:val>
                                        </p:tav>
                                      </p:tavLst>
                                    </p:anim>
                                    <p:anim calcmode="lin" valueType="num">
                                      <p:cBhvr>
                                        <p:cTn id="3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1000"/>
                                        <p:tgtEl>
                                          <p:spTgt spid="7"/>
                                        </p:tgtEl>
                                      </p:cBhvr>
                                    </p:animEffect>
                                    <p:anim calcmode="lin" valueType="num">
                                      <p:cBhvr>
                                        <p:cTn id="43" dur="1000" fill="hold"/>
                                        <p:tgtEl>
                                          <p:spTgt spid="7"/>
                                        </p:tgtEl>
                                        <p:attrNameLst>
                                          <p:attrName>ppt_x</p:attrName>
                                        </p:attrNameLst>
                                      </p:cBhvr>
                                      <p:tavLst>
                                        <p:tav tm="0">
                                          <p:val>
                                            <p:strVal val="#ppt_x"/>
                                          </p:val>
                                        </p:tav>
                                        <p:tav tm="100000">
                                          <p:val>
                                            <p:strVal val="#ppt_x"/>
                                          </p:val>
                                        </p:tav>
                                      </p:tavLst>
                                    </p:anim>
                                    <p:anim calcmode="lin" valueType="num">
                                      <p:cBhvr>
                                        <p:cTn id="4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7369" t="45734" r="27466" b="22351"/>
          <a:stretch/>
        </p:blipFill>
        <p:spPr>
          <a:xfrm>
            <a:off x="4092445" y="914081"/>
            <a:ext cx="4013590" cy="1313234"/>
          </a:xfrm>
          <a:prstGeom prst="rect">
            <a:avLst/>
          </a:prstGeom>
        </p:spPr>
      </p:pic>
      <p:sp>
        <p:nvSpPr>
          <p:cNvPr id="5" name="TextBox 4"/>
          <p:cNvSpPr txBox="1"/>
          <p:nvPr/>
        </p:nvSpPr>
        <p:spPr>
          <a:xfrm>
            <a:off x="1264595" y="544749"/>
            <a:ext cx="1838528" cy="369332"/>
          </a:xfrm>
          <a:prstGeom prst="rect">
            <a:avLst/>
          </a:prstGeom>
          <a:noFill/>
        </p:spPr>
        <p:txBody>
          <a:bodyPr wrap="square" rtlCol="0">
            <a:spAutoFit/>
          </a:bodyPr>
          <a:lstStyle/>
          <a:p>
            <a:r>
              <a:rPr lang="en-IN" dirty="0" smtClean="0"/>
              <a:t>DFD Level 0</a:t>
            </a:r>
            <a:endParaRPr lang="en-IN" dirty="0"/>
          </a:p>
        </p:txBody>
      </p:sp>
      <p:sp>
        <p:nvSpPr>
          <p:cNvPr id="6" name="TextBox 5"/>
          <p:cNvSpPr txBox="1"/>
          <p:nvPr/>
        </p:nvSpPr>
        <p:spPr>
          <a:xfrm>
            <a:off x="1274323" y="2480553"/>
            <a:ext cx="1741251" cy="369332"/>
          </a:xfrm>
          <a:prstGeom prst="rect">
            <a:avLst/>
          </a:prstGeom>
          <a:noFill/>
        </p:spPr>
        <p:txBody>
          <a:bodyPr wrap="square" rtlCol="0">
            <a:spAutoFit/>
          </a:bodyPr>
          <a:lstStyle/>
          <a:p>
            <a:r>
              <a:rPr lang="en-IN" dirty="0" smtClean="0"/>
              <a:t>DFD Level 1</a:t>
            </a:r>
            <a:endParaRPr lang="en-IN" dirty="0"/>
          </a:p>
        </p:txBody>
      </p:sp>
      <p:sp>
        <p:nvSpPr>
          <p:cNvPr id="7" name="Freeform: Shape 51">
            <a:extLst>
              <a:ext uri="{FF2B5EF4-FFF2-40B4-BE49-F238E27FC236}">
                <a16:creationId xmlns:a16="http://schemas.microsoft.com/office/drawing/2014/main" xmlns="" id="{8F99D053-FB83-41F1-B2CB-C10918BC99BC}"/>
              </a:ext>
            </a:extLst>
          </p:cNvPr>
          <p:cNvSpPr/>
          <p:nvPr/>
        </p:nvSpPr>
        <p:spPr>
          <a:xfrm>
            <a:off x="11023600" y="2480552"/>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6AEB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xmlns="" id="{7F4373C1-3934-47C3-8F36-E2FB2615CA87}"/>
              </a:ext>
            </a:extLst>
          </p:cNvPr>
          <p:cNvSpPr txBox="1"/>
          <p:nvPr/>
        </p:nvSpPr>
        <p:spPr>
          <a:xfrm rot="16200000">
            <a:off x="10872792" y="3337845"/>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DFD’s</a:t>
            </a:r>
            <a:endParaRPr lang="en-US" sz="3600" b="1" dirty="0">
              <a:solidFill>
                <a:srgbClr val="F0EEF0"/>
              </a:solidFill>
              <a:latin typeface="Tw Cen MT" panose="020B0602020104020603" pitchFamily="34" charset="0"/>
            </a:endParaRPr>
          </a:p>
        </p:txBody>
      </p:sp>
      <p:pic>
        <p:nvPicPr>
          <p:cNvPr id="9" name="Picture 8">
            <a:extLst>
              <a:ext uri="{FF2B5EF4-FFF2-40B4-BE49-F238E27FC236}">
                <a16:creationId xmlns:a16="http://schemas.microsoft.com/office/drawing/2014/main" xmlns="" id="{5A5E18E8-5A3E-4F1D-8254-6193AA55C07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1129999" y="3390584"/>
            <a:ext cx="530600" cy="530600"/>
          </a:xfrm>
          <a:prstGeom prst="rect">
            <a:avLst/>
          </a:prstGeom>
        </p:spPr>
      </p:pic>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l="26693" t="22008" r="28046" b="17300"/>
          <a:stretch/>
        </p:blipFill>
        <p:spPr>
          <a:xfrm>
            <a:off x="3537643" y="2707560"/>
            <a:ext cx="5003684" cy="3774146"/>
          </a:xfrm>
          <a:prstGeom prst="rect">
            <a:avLst/>
          </a:prstGeom>
        </p:spPr>
      </p:pic>
    </p:spTree>
    <p:extLst>
      <p:ext uri="{BB962C8B-B14F-4D97-AF65-F5344CB8AC3E}">
        <p14:creationId xmlns:p14="http://schemas.microsoft.com/office/powerpoint/2010/main" val="2805703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94459" y="826041"/>
            <a:ext cx="3326859" cy="369332"/>
          </a:xfrm>
          <a:prstGeom prst="rect">
            <a:avLst/>
          </a:prstGeom>
          <a:noFill/>
        </p:spPr>
        <p:txBody>
          <a:bodyPr wrap="square" rtlCol="0">
            <a:spAutoFit/>
          </a:bodyPr>
          <a:lstStyle/>
          <a:p>
            <a:r>
              <a:rPr lang="en-IN" dirty="0" smtClean="0"/>
              <a:t>Flow Diagram:</a:t>
            </a:r>
            <a:endParaRPr lang="en-IN" dirty="0"/>
          </a:p>
        </p:txBody>
      </p:sp>
      <p:sp>
        <p:nvSpPr>
          <p:cNvPr id="4" name="Freeform: Shape 51">
            <a:extLst>
              <a:ext uri="{FF2B5EF4-FFF2-40B4-BE49-F238E27FC236}">
                <a16:creationId xmlns:a16="http://schemas.microsoft.com/office/drawing/2014/main" xmlns="" id="{8F99D053-FB83-41F1-B2CB-C10918BC99BC}"/>
              </a:ext>
            </a:extLst>
          </p:cNvPr>
          <p:cNvSpPr/>
          <p:nvPr/>
        </p:nvSpPr>
        <p:spPr>
          <a:xfrm>
            <a:off x="11023599" y="2414604"/>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6AEB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xmlns="" id="{7F4373C1-3934-47C3-8F36-E2FB2615CA87}"/>
              </a:ext>
            </a:extLst>
          </p:cNvPr>
          <p:cNvSpPr txBox="1"/>
          <p:nvPr/>
        </p:nvSpPr>
        <p:spPr>
          <a:xfrm rot="16200000">
            <a:off x="10872791" y="3271897"/>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DFD’s</a:t>
            </a:r>
            <a:endParaRPr lang="en-US" sz="3600" b="1" dirty="0">
              <a:solidFill>
                <a:srgbClr val="F0EEF0"/>
              </a:solidFill>
              <a:latin typeface="Tw Cen MT" panose="020B0602020104020603" pitchFamily="34" charset="0"/>
            </a:endParaRPr>
          </a:p>
        </p:txBody>
      </p:sp>
      <p:pic>
        <p:nvPicPr>
          <p:cNvPr id="6" name="Picture 5">
            <a:extLst>
              <a:ext uri="{FF2B5EF4-FFF2-40B4-BE49-F238E27FC236}">
                <a16:creationId xmlns:a16="http://schemas.microsoft.com/office/drawing/2014/main" xmlns="" id="{5A5E18E8-5A3E-4F1D-8254-6193AA55C0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8" y="3324636"/>
            <a:ext cx="530600" cy="530600"/>
          </a:xfrm>
          <a:prstGeom prst="rect">
            <a:avLst/>
          </a:prstGeom>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36460" t="24071" r="35300" b="14894"/>
          <a:stretch/>
        </p:blipFill>
        <p:spPr>
          <a:xfrm>
            <a:off x="3614584" y="1530614"/>
            <a:ext cx="4220161" cy="4649244"/>
          </a:xfrm>
          <a:prstGeom prst="rect">
            <a:avLst/>
          </a:prstGeom>
        </p:spPr>
      </p:pic>
    </p:spTree>
    <p:extLst>
      <p:ext uri="{BB962C8B-B14F-4D97-AF65-F5344CB8AC3E}">
        <p14:creationId xmlns:p14="http://schemas.microsoft.com/office/powerpoint/2010/main" val="404465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71600" y="204280"/>
            <a:ext cx="5165387" cy="461665"/>
          </a:xfrm>
          <a:prstGeom prst="rect">
            <a:avLst/>
          </a:prstGeom>
          <a:noFill/>
        </p:spPr>
        <p:txBody>
          <a:bodyPr wrap="square" rtlCol="0">
            <a:spAutoFit/>
          </a:bodyPr>
          <a:lstStyle/>
          <a:p>
            <a:r>
              <a:rPr lang="en-IN" sz="2400" dirty="0" smtClean="0">
                <a:latin typeface="Adobe Fangsong Std R" panose="02020400000000000000" pitchFamily="18" charset="-128"/>
                <a:ea typeface="Adobe Fangsong Std R" panose="02020400000000000000" pitchFamily="18" charset="-128"/>
              </a:rPr>
              <a:t>Implementation</a:t>
            </a:r>
          </a:p>
        </p:txBody>
      </p:sp>
      <p:sp>
        <p:nvSpPr>
          <p:cNvPr id="3" name="TextBox 2"/>
          <p:cNvSpPr txBox="1"/>
          <p:nvPr/>
        </p:nvSpPr>
        <p:spPr>
          <a:xfrm>
            <a:off x="1371600" y="665945"/>
            <a:ext cx="9688749" cy="1107996"/>
          </a:xfrm>
          <a:prstGeom prst="rect">
            <a:avLst/>
          </a:prstGeom>
          <a:noFill/>
        </p:spPr>
        <p:txBody>
          <a:bodyPr wrap="square" rtlCol="0">
            <a:spAutoFit/>
          </a:bodyPr>
          <a:lstStyle/>
          <a:p>
            <a:pPr algn="just"/>
            <a:r>
              <a:rPr lang="en-US" sz="1600" dirty="0">
                <a:latin typeface="Adobe Fangsong Std R" panose="02020400000000000000" pitchFamily="18" charset="-128"/>
                <a:ea typeface="Adobe Fangsong Std R" panose="02020400000000000000" pitchFamily="18" charset="-128"/>
              </a:rPr>
              <a:t>Once the user gives a command to the assistant the program first identifies the query and then it converts the query into string after that the assistant processes the query based upon the match cases provided.</a:t>
            </a:r>
          </a:p>
          <a:p>
            <a:endParaRPr lang="en-IN" dirty="0"/>
          </a:p>
        </p:txBody>
      </p:sp>
      <p:sp>
        <p:nvSpPr>
          <p:cNvPr id="4" name="TextBox 3"/>
          <p:cNvSpPr txBox="1"/>
          <p:nvPr/>
        </p:nvSpPr>
        <p:spPr>
          <a:xfrm>
            <a:off x="1371600" y="1554034"/>
            <a:ext cx="9610928" cy="1631216"/>
          </a:xfrm>
          <a:prstGeom prst="rect">
            <a:avLst/>
          </a:prstGeom>
          <a:noFill/>
        </p:spPr>
        <p:txBody>
          <a:bodyPr wrap="square" rtlCol="0">
            <a:spAutoFit/>
          </a:bodyPr>
          <a:lstStyle/>
          <a:p>
            <a:pPr algn="just"/>
            <a:r>
              <a:rPr lang="en-US" sz="1600" dirty="0">
                <a:latin typeface="Adobe Fangsong Std R" panose="02020400000000000000" pitchFamily="18" charset="-128"/>
                <a:ea typeface="Adobe Fangsong Std R" panose="02020400000000000000" pitchFamily="18" charset="-128"/>
              </a:rPr>
              <a:t>For example if the user asks for “ current weather in Pune” the main part here is weather which is a type of information and the attached keyword is place, thus the match case for the query will be “weather” and the place for which we want the weather conditions is “</a:t>
            </a:r>
            <a:r>
              <a:rPr lang="en-US" sz="1600" dirty="0" err="1">
                <a:latin typeface="Adobe Fangsong Std R" panose="02020400000000000000" pitchFamily="18" charset="-128"/>
                <a:ea typeface="Adobe Fangsong Std R" panose="02020400000000000000" pitchFamily="18" charset="-128"/>
              </a:rPr>
              <a:t>pune</a:t>
            </a:r>
            <a:r>
              <a:rPr lang="en-US" sz="1600" dirty="0">
                <a:latin typeface="Adobe Fangsong Std R" panose="02020400000000000000" pitchFamily="18" charset="-128"/>
                <a:ea typeface="Adobe Fangsong Std R" panose="02020400000000000000" pitchFamily="18" charset="-128"/>
              </a:rPr>
              <a:t>”. Finally the assistant initiates an API call to fetch </a:t>
            </a:r>
            <a:r>
              <a:rPr lang="en-IN" sz="1600" dirty="0">
                <a:latin typeface="Adobe Fangsong Std R" panose="02020400000000000000" pitchFamily="18" charset="-128"/>
                <a:ea typeface="Adobe Fangsong Std R" panose="02020400000000000000" pitchFamily="18" charset="-128"/>
              </a:rPr>
              <a:t>weather data for the city which user has demanded.</a:t>
            </a:r>
          </a:p>
          <a:p>
            <a:endParaRPr lang="en-IN" dirty="0"/>
          </a:p>
          <a:p>
            <a:endParaRPr lang="en-IN" dirty="0"/>
          </a:p>
        </p:txBody>
      </p:sp>
      <p:grpSp>
        <p:nvGrpSpPr>
          <p:cNvPr id="30" name="Group 29"/>
          <p:cNvGrpSpPr/>
          <p:nvPr/>
        </p:nvGrpSpPr>
        <p:grpSpPr>
          <a:xfrm>
            <a:off x="2821972" y="2662030"/>
            <a:ext cx="7187790" cy="4174922"/>
            <a:chOff x="1586559" y="1182175"/>
            <a:chExt cx="7505352" cy="4332570"/>
          </a:xfrm>
        </p:grpSpPr>
        <p:sp>
          <p:nvSpPr>
            <p:cNvPr id="5" name="TextBox 4">
              <a:extLst>
                <a:ext uri="{FF2B5EF4-FFF2-40B4-BE49-F238E27FC236}">
                  <a16:creationId xmlns:a16="http://schemas.microsoft.com/office/drawing/2014/main" xmlns="" id="{78032AD3-8113-455E-8D70-6608D8E42DF9}"/>
                </a:ext>
              </a:extLst>
            </p:cNvPr>
            <p:cNvSpPr txBox="1"/>
            <p:nvPr/>
          </p:nvSpPr>
          <p:spPr>
            <a:xfrm>
              <a:off x="5328973" y="4608650"/>
              <a:ext cx="1981014" cy="584775"/>
            </a:xfrm>
            <a:prstGeom prst="rect">
              <a:avLst/>
            </a:prstGeom>
            <a:noFill/>
          </p:spPr>
          <p:txBody>
            <a:bodyPr wrap="square" rtlCol="0">
              <a:spAutoFit/>
            </a:bodyPr>
            <a:lstStyle/>
            <a:p>
              <a:r>
                <a:rPr lang="en-US" sz="1600" b="1" dirty="0" smtClean="0">
                  <a:solidFill>
                    <a:schemeClr val="bg2">
                      <a:lumMod val="50000"/>
                    </a:schemeClr>
                  </a:solidFill>
                  <a:latin typeface="Tw Cen MT" panose="020B0602020104020603" pitchFamily="34" charset="0"/>
                </a:rPr>
                <a:t>Fetching data from weather API</a:t>
              </a:r>
              <a:endParaRPr lang="en-US" sz="1600" b="1" dirty="0">
                <a:solidFill>
                  <a:schemeClr val="tx1">
                    <a:lumMod val="75000"/>
                    <a:lumOff val="25000"/>
                  </a:schemeClr>
                </a:solidFill>
                <a:latin typeface="Tw Cen MT" panose="020B0602020104020603" pitchFamily="34" charset="0"/>
              </a:endParaRPr>
            </a:p>
          </p:txBody>
        </p:sp>
        <p:sp>
          <p:nvSpPr>
            <p:cNvPr id="6" name="TextBox 5">
              <a:extLst>
                <a:ext uri="{FF2B5EF4-FFF2-40B4-BE49-F238E27FC236}">
                  <a16:creationId xmlns:a16="http://schemas.microsoft.com/office/drawing/2014/main" xmlns="" id="{2B24E491-D64E-46F4-86E2-97FDF20D1007}"/>
                </a:ext>
              </a:extLst>
            </p:cNvPr>
            <p:cNvSpPr txBox="1"/>
            <p:nvPr/>
          </p:nvSpPr>
          <p:spPr>
            <a:xfrm>
              <a:off x="7110897" y="1991174"/>
              <a:ext cx="1981014" cy="584775"/>
            </a:xfrm>
            <a:prstGeom prst="rect">
              <a:avLst/>
            </a:prstGeom>
            <a:noFill/>
          </p:spPr>
          <p:txBody>
            <a:bodyPr wrap="square" rtlCol="0">
              <a:spAutoFit/>
            </a:bodyPr>
            <a:lstStyle/>
            <a:p>
              <a:r>
                <a:rPr lang="en-US" sz="1600" b="1" dirty="0" smtClean="0">
                  <a:solidFill>
                    <a:schemeClr val="bg2">
                      <a:lumMod val="50000"/>
                    </a:schemeClr>
                  </a:solidFill>
                  <a:latin typeface="Tw Cen MT" panose="020B0602020104020603" pitchFamily="34" charset="0"/>
                </a:rPr>
                <a:t>Output in the form of speech</a:t>
              </a:r>
              <a:endParaRPr lang="en-US" sz="1600" b="1" dirty="0">
                <a:solidFill>
                  <a:schemeClr val="tx1">
                    <a:lumMod val="75000"/>
                    <a:lumOff val="25000"/>
                  </a:schemeClr>
                </a:solidFill>
                <a:latin typeface="Tw Cen MT" panose="020B0602020104020603" pitchFamily="34" charset="0"/>
              </a:endParaRPr>
            </a:p>
          </p:txBody>
        </p:sp>
        <p:sp>
          <p:nvSpPr>
            <p:cNvPr id="7" name="TextBox 6">
              <a:extLst>
                <a:ext uri="{FF2B5EF4-FFF2-40B4-BE49-F238E27FC236}">
                  <a16:creationId xmlns:a16="http://schemas.microsoft.com/office/drawing/2014/main" xmlns="" id="{F6A80B46-FF54-4BB0-B32C-2B527D594483}"/>
                </a:ext>
              </a:extLst>
            </p:cNvPr>
            <p:cNvSpPr txBox="1"/>
            <p:nvPr/>
          </p:nvSpPr>
          <p:spPr>
            <a:xfrm>
              <a:off x="3526245" y="1991174"/>
              <a:ext cx="1981014" cy="584775"/>
            </a:xfrm>
            <a:prstGeom prst="rect">
              <a:avLst/>
            </a:prstGeom>
            <a:noFill/>
          </p:spPr>
          <p:txBody>
            <a:bodyPr wrap="square" rtlCol="0">
              <a:spAutoFit/>
            </a:bodyPr>
            <a:lstStyle/>
            <a:p>
              <a:r>
                <a:rPr lang="en-US" sz="1600" b="1" dirty="0" smtClean="0">
                  <a:solidFill>
                    <a:schemeClr val="bg2">
                      <a:lumMod val="50000"/>
                    </a:schemeClr>
                  </a:solidFill>
                  <a:latin typeface="Tw Cen MT" panose="020B0602020104020603" pitchFamily="34" charset="0"/>
                </a:rPr>
                <a:t>Recognizing input as string</a:t>
              </a:r>
              <a:endParaRPr lang="en-US" sz="1600" b="1" dirty="0">
                <a:solidFill>
                  <a:schemeClr val="tx1">
                    <a:lumMod val="75000"/>
                    <a:lumOff val="25000"/>
                  </a:schemeClr>
                </a:solidFill>
                <a:latin typeface="Tw Cen MT" panose="020B0602020104020603" pitchFamily="34" charset="0"/>
              </a:endParaRPr>
            </a:p>
          </p:txBody>
        </p:sp>
        <p:cxnSp>
          <p:nvCxnSpPr>
            <p:cNvPr id="8" name="Straight Connector 7">
              <a:extLst>
                <a:ext uri="{FF2B5EF4-FFF2-40B4-BE49-F238E27FC236}">
                  <a16:creationId xmlns:a16="http://schemas.microsoft.com/office/drawing/2014/main" xmlns="" id="{BAB40168-91A2-48BC-A08A-B653B257F7C0}"/>
                </a:ext>
              </a:extLst>
            </p:cNvPr>
            <p:cNvCxnSpPr>
              <a:cxnSpLocks/>
            </p:cNvCxnSpPr>
            <p:nvPr/>
          </p:nvCxnSpPr>
          <p:spPr>
            <a:xfrm flipV="1">
              <a:off x="3428170" y="1796537"/>
              <a:ext cx="0" cy="1158083"/>
            </a:xfrm>
            <a:prstGeom prst="line">
              <a:avLst/>
            </a:prstGeom>
            <a:ln w="38100">
              <a:solidFill>
                <a:srgbClr val="FE5969"/>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50F074B2-92D3-478B-A8BC-A2E228F8ACEE}"/>
                </a:ext>
              </a:extLst>
            </p:cNvPr>
            <p:cNvCxnSpPr>
              <a:cxnSpLocks/>
            </p:cNvCxnSpPr>
            <p:nvPr/>
          </p:nvCxnSpPr>
          <p:spPr>
            <a:xfrm>
              <a:off x="2818570" y="1794157"/>
              <a:ext cx="628650" cy="0"/>
            </a:xfrm>
            <a:prstGeom prst="line">
              <a:avLst/>
            </a:prstGeom>
            <a:ln w="38100">
              <a:solidFill>
                <a:srgbClr val="FE5969"/>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3360DBB3-7D4B-4D6C-8E7A-8A19F355071F}"/>
                </a:ext>
              </a:extLst>
            </p:cNvPr>
            <p:cNvCxnSpPr>
              <a:cxnSpLocks/>
            </p:cNvCxnSpPr>
            <p:nvPr/>
          </p:nvCxnSpPr>
          <p:spPr>
            <a:xfrm flipV="1">
              <a:off x="5703966" y="3453887"/>
              <a:ext cx="749187" cy="2380"/>
            </a:xfrm>
            <a:prstGeom prst="line">
              <a:avLst/>
            </a:prstGeom>
            <a:ln w="38100">
              <a:solidFill>
                <a:srgbClr val="FEC63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3BF5E8E6-7867-4724-8D26-2AB6900EF7CB}"/>
                </a:ext>
              </a:extLst>
            </p:cNvPr>
            <p:cNvCxnSpPr>
              <a:cxnSpLocks/>
            </p:cNvCxnSpPr>
            <p:nvPr/>
          </p:nvCxnSpPr>
          <p:spPr>
            <a:xfrm flipV="1">
              <a:off x="6986779" y="1796537"/>
              <a:ext cx="0" cy="1158083"/>
            </a:xfrm>
            <a:prstGeom prst="line">
              <a:avLst/>
            </a:prstGeom>
            <a:ln w="38100">
              <a:solidFill>
                <a:srgbClr val="FEC63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8331B7A5-3E6D-4073-95A2-E8DA6CE690AA}"/>
                </a:ext>
              </a:extLst>
            </p:cNvPr>
            <p:cNvCxnSpPr>
              <a:cxnSpLocks/>
            </p:cNvCxnSpPr>
            <p:nvPr/>
          </p:nvCxnSpPr>
          <p:spPr>
            <a:xfrm>
              <a:off x="6377179" y="1794157"/>
              <a:ext cx="628650" cy="0"/>
            </a:xfrm>
            <a:prstGeom prst="line">
              <a:avLst/>
            </a:prstGeom>
            <a:ln w="38100">
              <a:solidFill>
                <a:srgbClr val="FEC63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32B3289F-CDDA-49A3-B498-D06114951F2F}"/>
                </a:ext>
              </a:extLst>
            </p:cNvPr>
            <p:cNvCxnSpPr>
              <a:cxnSpLocks/>
            </p:cNvCxnSpPr>
            <p:nvPr/>
          </p:nvCxnSpPr>
          <p:spPr>
            <a:xfrm flipV="1">
              <a:off x="3919048" y="3453887"/>
              <a:ext cx="749187" cy="2380"/>
            </a:xfrm>
            <a:prstGeom prst="line">
              <a:avLst/>
            </a:prstGeom>
            <a:ln w="38100">
              <a:solidFill>
                <a:srgbClr val="52CBBE"/>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D3D4343A-C1EA-476F-BD6E-AE3310D905B6}"/>
                </a:ext>
              </a:extLst>
            </p:cNvPr>
            <p:cNvCxnSpPr>
              <a:cxnSpLocks/>
            </p:cNvCxnSpPr>
            <p:nvPr/>
          </p:nvCxnSpPr>
          <p:spPr>
            <a:xfrm flipV="1">
              <a:off x="5231186" y="3912357"/>
              <a:ext cx="0" cy="1158083"/>
            </a:xfrm>
            <a:prstGeom prst="line">
              <a:avLst/>
            </a:prstGeom>
            <a:ln w="38100">
              <a:solidFill>
                <a:srgbClr val="52CBBE"/>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A4680C64-4CC2-4CDB-BF33-0FABDDA068AC}"/>
                </a:ext>
              </a:extLst>
            </p:cNvPr>
            <p:cNvCxnSpPr>
              <a:cxnSpLocks/>
            </p:cNvCxnSpPr>
            <p:nvPr/>
          </p:nvCxnSpPr>
          <p:spPr>
            <a:xfrm>
              <a:off x="4602536" y="5070440"/>
              <a:ext cx="628650" cy="0"/>
            </a:xfrm>
            <a:prstGeom prst="line">
              <a:avLst/>
            </a:prstGeom>
            <a:ln w="38100">
              <a:solidFill>
                <a:srgbClr val="52CBBE"/>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xmlns="" id="{0BC50BC5-3874-4356-AFBB-91A54630207B}"/>
                </a:ext>
              </a:extLst>
            </p:cNvPr>
            <p:cNvSpPr/>
            <p:nvPr/>
          </p:nvSpPr>
          <p:spPr>
            <a:xfrm>
              <a:off x="2904295" y="2930012"/>
              <a:ext cx="1047750" cy="1047750"/>
            </a:xfrm>
            <a:prstGeom prst="ellipse">
              <a:avLst/>
            </a:prstGeom>
            <a:solidFill>
              <a:schemeClr val="bg1"/>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xmlns="" id="{10836426-186F-4177-934C-2B41EAAF5471}"/>
                </a:ext>
              </a:extLst>
            </p:cNvPr>
            <p:cNvSpPr/>
            <p:nvPr/>
          </p:nvSpPr>
          <p:spPr>
            <a:xfrm>
              <a:off x="3015420" y="3041137"/>
              <a:ext cx="825500" cy="825500"/>
            </a:xfrm>
            <a:prstGeom prst="ellipse">
              <a:avLst/>
            </a:prstGeom>
            <a:solidFill>
              <a:srgbClr val="FE59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xmlns="" id="{33D8D99F-10E7-4E07-9395-D1994F6A8C9C}"/>
                </a:ext>
              </a:extLst>
            </p:cNvPr>
            <p:cNvSpPr/>
            <p:nvPr/>
          </p:nvSpPr>
          <p:spPr>
            <a:xfrm>
              <a:off x="1586559" y="1182175"/>
              <a:ext cx="1262764" cy="1223963"/>
            </a:xfrm>
            <a:prstGeom prst="ellipse">
              <a:avLst/>
            </a:prstGeom>
            <a:solidFill>
              <a:srgbClr val="FE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xmlns="" id="{202C36F1-4F53-4820-9A4A-54FDBEEBB81F}"/>
                </a:ext>
              </a:extLst>
            </p:cNvPr>
            <p:cNvSpPr/>
            <p:nvPr/>
          </p:nvSpPr>
          <p:spPr>
            <a:xfrm>
              <a:off x="4689213" y="2930012"/>
              <a:ext cx="1047750" cy="1047750"/>
            </a:xfrm>
            <a:prstGeom prst="ellipse">
              <a:avLst/>
            </a:prstGeom>
            <a:solidFill>
              <a:schemeClr val="bg1"/>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xmlns="" id="{4CC16328-EA66-4A6B-A04A-63C04DF66CB7}"/>
                </a:ext>
              </a:extLst>
            </p:cNvPr>
            <p:cNvSpPr/>
            <p:nvPr/>
          </p:nvSpPr>
          <p:spPr>
            <a:xfrm>
              <a:off x="4800338" y="3041137"/>
              <a:ext cx="825500" cy="825500"/>
            </a:xfrm>
            <a:prstGeom prst="ellipse">
              <a:avLst/>
            </a:prstGeom>
            <a:solidFill>
              <a:srgbClr val="52CBB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xmlns="" id="{4933D341-FC5B-4502-8C06-1EF7B130A646}"/>
                </a:ext>
              </a:extLst>
            </p:cNvPr>
            <p:cNvSpPr/>
            <p:nvPr/>
          </p:nvSpPr>
          <p:spPr>
            <a:xfrm>
              <a:off x="3744043" y="4626135"/>
              <a:ext cx="991429" cy="888610"/>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xmlns="" id="{19F6F070-9852-4643-B79D-2D64E355E697}"/>
                </a:ext>
              </a:extLst>
            </p:cNvPr>
            <p:cNvSpPr/>
            <p:nvPr/>
          </p:nvSpPr>
          <p:spPr>
            <a:xfrm>
              <a:off x="6462904" y="2930012"/>
              <a:ext cx="1047750" cy="1047750"/>
            </a:xfrm>
            <a:prstGeom prst="ellipse">
              <a:avLst/>
            </a:prstGeom>
            <a:solidFill>
              <a:schemeClr val="bg1"/>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xmlns="" id="{D51D3F4B-B723-4940-B266-F93426C35930}"/>
                </a:ext>
              </a:extLst>
            </p:cNvPr>
            <p:cNvSpPr/>
            <p:nvPr/>
          </p:nvSpPr>
          <p:spPr>
            <a:xfrm>
              <a:off x="6574029" y="3041137"/>
              <a:ext cx="825500" cy="825500"/>
            </a:xfrm>
            <a:prstGeom prst="ellipse">
              <a:avLst/>
            </a:prstGeom>
            <a:solidFill>
              <a:srgbClr val="FEC63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xmlns="" id="{AB821347-72E3-4D55-B125-64096318DEB5}"/>
                </a:ext>
              </a:extLst>
            </p:cNvPr>
            <p:cNvSpPr/>
            <p:nvPr/>
          </p:nvSpPr>
          <p:spPr>
            <a:xfrm>
              <a:off x="5655484" y="1425573"/>
              <a:ext cx="748281" cy="704112"/>
            </a:xfrm>
            <a:prstGeom prst="ellipse">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Tw Cen MT" panose="020B0602020104020603" pitchFamily="34" charset="0"/>
                  <a:ea typeface="Adobe Fangsong Std R" panose="02020400000000000000" pitchFamily="18" charset="-128"/>
                </a:rPr>
                <a:t>27C</a:t>
              </a:r>
              <a:endParaRPr lang="en-US" sz="1400" dirty="0">
                <a:latin typeface="Tw Cen MT" panose="020B0602020104020603" pitchFamily="34" charset="0"/>
                <a:ea typeface="Adobe Fangsong Std R" panose="02020400000000000000" pitchFamily="18" charset="-128"/>
              </a:endParaRPr>
            </a:p>
          </p:txBody>
        </p:sp>
        <p:sp>
          <p:nvSpPr>
            <p:cNvPr id="25" name="TextBox 24">
              <a:extLst>
                <a:ext uri="{FF2B5EF4-FFF2-40B4-BE49-F238E27FC236}">
                  <a16:creationId xmlns:a16="http://schemas.microsoft.com/office/drawing/2014/main" xmlns="" id="{1FDB5D14-000D-4C36-AA48-C8D7C3166EDC}"/>
                </a:ext>
              </a:extLst>
            </p:cNvPr>
            <p:cNvSpPr txBox="1"/>
            <p:nvPr/>
          </p:nvSpPr>
          <p:spPr>
            <a:xfrm>
              <a:off x="2865576" y="3254602"/>
              <a:ext cx="1158875" cy="523220"/>
            </a:xfrm>
            <a:prstGeom prst="rect">
              <a:avLst/>
            </a:prstGeom>
            <a:noFill/>
          </p:spPr>
          <p:txBody>
            <a:bodyPr wrap="square" rtlCol="0">
              <a:spAutoFit/>
            </a:bodyPr>
            <a:lstStyle/>
            <a:p>
              <a:pPr algn="ctr"/>
              <a:r>
                <a:rPr lang="en-US" sz="1400" b="1" dirty="0" smtClean="0">
                  <a:solidFill>
                    <a:schemeClr val="bg1"/>
                  </a:solidFill>
                  <a:latin typeface="Tw Cen MT" panose="020B0602020104020603" pitchFamily="34" charset="0"/>
                </a:rPr>
                <a:t>Processing input</a:t>
              </a:r>
              <a:endParaRPr lang="en-US" sz="1400" b="1" dirty="0">
                <a:solidFill>
                  <a:schemeClr val="bg1"/>
                </a:solidFill>
                <a:latin typeface="Tw Cen MT" panose="020B0602020104020603" pitchFamily="34" charset="0"/>
              </a:endParaRPr>
            </a:p>
          </p:txBody>
        </p:sp>
        <p:sp>
          <p:nvSpPr>
            <p:cNvPr id="26" name="TextBox 25">
              <a:extLst>
                <a:ext uri="{FF2B5EF4-FFF2-40B4-BE49-F238E27FC236}">
                  <a16:creationId xmlns:a16="http://schemas.microsoft.com/office/drawing/2014/main" xmlns="" id="{B3A541C8-4F44-460C-8E99-368947E30524}"/>
                </a:ext>
              </a:extLst>
            </p:cNvPr>
            <p:cNvSpPr txBox="1"/>
            <p:nvPr/>
          </p:nvSpPr>
          <p:spPr>
            <a:xfrm>
              <a:off x="4871896" y="3262924"/>
              <a:ext cx="640428" cy="400110"/>
            </a:xfrm>
            <a:prstGeom prst="rect">
              <a:avLst/>
            </a:prstGeom>
            <a:noFill/>
          </p:spPr>
          <p:txBody>
            <a:bodyPr wrap="square" rtlCol="0">
              <a:spAutoFit/>
            </a:bodyPr>
            <a:lstStyle/>
            <a:p>
              <a:pPr algn="ctr"/>
              <a:r>
                <a:rPr lang="en-US" sz="2000" b="1" dirty="0" smtClean="0">
                  <a:solidFill>
                    <a:schemeClr val="bg1"/>
                  </a:solidFill>
                  <a:latin typeface="Tw Cen MT" panose="020B0602020104020603" pitchFamily="34" charset="0"/>
                </a:rPr>
                <a:t>API</a:t>
              </a:r>
              <a:endParaRPr lang="en-US" sz="2000" b="1" dirty="0">
                <a:solidFill>
                  <a:schemeClr val="bg1"/>
                </a:solidFill>
                <a:latin typeface="Tw Cen MT" panose="020B0602020104020603" pitchFamily="34" charset="0"/>
              </a:endParaRPr>
            </a:p>
          </p:txBody>
        </p:sp>
        <p:sp>
          <p:nvSpPr>
            <p:cNvPr id="27" name="TextBox 26">
              <a:extLst>
                <a:ext uri="{FF2B5EF4-FFF2-40B4-BE49-F238E27FC236}">
                  <a16:creationId xmlns:a16="http://schemas.microsoft.com/office/drawing/2014/main" xmlns="" id="{62CD2F4C-7224-49E3-914B-44B1B33F7DF9}"/>
                </a:ext>
              </a:extLst>
            </p:cNvPr>
            <p:cNvSpPr txBox="1"/>
            <p:nvPr/>
          </p:nvSpPr>
          <p:spPr>
            <a:xfrm>
              <a:off x="6459583" y="3269738"/>
              <a:ext cx="1051071" cy="523220"/>
            </a:xfrm>
            <a:prstGeom prst="rect">
              <a:avLst/>
            </a:prstGeom>
            <a:noFill/>
          </p:spPr>
          <p:txBody>
            <a:bodyPr wrap="square" rtlCol="0">
              <a:spAutoFit/>
            </a:bodyPr>
            <a:lstStyle/>
            <a:p>
              <a:pPr algn="ctr"/>
              <a:r>
                <a:rPr lang="en-US" sz="1400" b="1" dirty="0" smtClean="0">
                  <a:solidFill>
                    <a:schemeClr val="bg1"/>
                  </a:solidFill>
                  <a:latin typeface="Tw Cen MT" panose="020B0602020104020603" pitchFamily="34" charset="0"/>
                </a:rPr>
                <a:t>Processing output</a:t>
              </a:r>
              <a:endParaRPr lang="en-US" sz="1400" b="1" dirty="0">
                <a:solidFill>
                  <a:schemeClr val="bg1"/>
                </a:solidFill>
                <a:latin typeface="Tw Cen MT" panose="020B0602020104020603" pitchFamily="34" charset="0"/>
              </a:endParaRPr>
            </a:p>
          </p:txBody>
        </p:sp>
        <p:sp>
          <p:nvSpPr>
            <p:cNvPr id="28" name="TextBox 27"/>
            <p:cNvSpPr txBox="1"/>
            <p:nvPr/>
          </p:nvSpPr>
          <p:spPr>
            <a:xfrm>
              <a:off x="1780343" y="1501768"/>
              <a:ext cx="1117601" cy="615553"/>
            </a:xfrm>
            <a:prstGeom prst="rect">
              <a:avLst/>
            </a:prstGeom>
            <a:noFill/>
          </p:spPr>
          <p:txBody>
            <a:bodyPr wrap="square" rtlCol="0">
              <a:spAutoFit/>
            </a:bodyPr>
            <a:lstStyle/>
            <a:p>
              <a:r>
                <a:rPr lang="en-IN" sz="1700" b="1" dirty="0" smtClean="0">
                  <a:solidFill>
                    <a:schemeClr val="bg1"/>
                  </a:solidFill>
                  <a:latin typeface="Tw Cen MT" panose="020B0602020104020603" pitchFamily="34" charset="0"/>
                  <a:ea typeface="Adobe Fangsong Std R" panose="02020400000000000000" pitchFamily="18" charset="-128"/>
                </a:rPr>
                <a:t>Weather in </a:t>
              </a:r>
              <a:r>
                <a:rPr lang="en-IN" sz="1700" b="1" dirty="0" err="1" smtClean="0">
                  <a:solidFill>
                    <a:schemeClr val="bg1"/>
                  </a:solidFill>
                  <a:latin typeface="Tw Cen MT" panose="020B0602020104020603" pitchFamily="34" charset="0"/>
                  <a:ea typeface="Adobe Fangsong Std R" panose="02020400000000000000" pitchFamily="18" charset="-128"/>
                </a:rPr>
                <a:t>pune</a:t>
              </a:r>
              <a:endParaRPr lang="en-IN" sz="1700" b="1" dirty="0">
                <a:solidFill>
                  <a:schemeClr val="bg1"/>
                </a:solidFill>
                <a:latin typeface="Tw Cen MT" panose="020B0602020104020603" pitchFamily="34" charset="0"/>
                <a:ea typeface="Adobe Fangsong Std R" panose="02020400000000000000" pitchFamily="18" charset="-128"/>
              </a:endParaRPr>
            </a:p>
          </p:txBody>
        </p:sp>
        <p:sp>
          <p:nvSpPr>
            <p:cNvPr id="29" name="TextBox 28"/>
            <p:cNvSpPr txBox="1"/>
            <p:nvPr/>
          </p:nvSpPr>
          <p:spPr>
            <a:xfrm>
              <a:off x="3728378" y="4855700"/>
              <a:ext cx="1073561" cy="523220"/>
            </a:xfrm>
            <a:prstGeom prst="rect">
              <a:avLst/>
            </a:prstGeom>
            <a:noFill/>
          </p:spPr>
          <p:txBody>
            <a:bodyPr wrap="square" rtlCol="0">
              <a:spAutoFit/>
            </a:bodyPr>
            <a:lstStyle/>
            <a:p>
              <a:pPr algn="ctr"/>
              <a:r>
                <a:rPr lang="en-IN" sz="1400" b="1" dirty="0" smtClean="0">
                  <a:solidFill>
                    <a:schemeClr val="bg1"/>
                  </a:solidFill>
                  <a:latin typeface="Tw Cen MT" panose="020B0602020104020603" pitchFamily="34" charset="0"/>
                  <a:ea typeface="Adobe Fangsong Std R" panose="02020400000000000000" pitchFamily="18" charset="-128"/>
                </a:rPr>
                <a:t>Weather Data</a:t>
              </a:r>
              <a:endParaRPr lang="en-IN" sz="1400" b="1" dirty="0">
                <a:solidFill>
                  <a:schemeClr val="bg1"/>
                </a:solidFill>
                <a:latin typeface="Tw Cen MT" panose="020B0602020104020603" pitchFamily="34" charset="0"/>
                <a:ea typeface="Adobe Fangsong Std R" panose="02020400000000000000" pitchFamily="18" charset="-128"/>
              </a:endParaRPr>
            </a:p>
          </p:txBody>
        </p:sp>
      </p:grpSp>
      <p:sp>
        <p:nvSpPr>
          <p:cNvPr id="31" name="Freeform: Shape 51">
            <a:extLst>
              <a:ext uri="{FF2B5EF4-FFF2-40B4-BE49-F238E27FC236}">
                <a16:creationId xmlns:a16="http://schemas.microsoft.com/office/drawing/2014/main" xmlns="" id="{8F99D053-FB83-41F1-B2CB-C10918BC99BC}"/>
              </a:ext>
            </a:extLst>
          </p:cNvPr>
          <p:cNvSpPr/>
          <p:nvPr/>
        </p:nvSpPr>
        <p:spPr>
          <a:xfrm>
            <a:off x="11019609" y="2394605"/>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xmlns="" id="{7F4373C1-3934-47C3-8F36-E2FB2615CA87}"/>
              </a:ext>
            </a:extLst>
          </p:cNvPr>
          <p:cNvSpPr txBox="1"/>
          <p:nvPr/>
        </p:nvSpPr>
        <p:spPr>
          <a:xfrm rot="16200000">
            <a:off x="10710968" y="3308326"/>
            <a:ext cx="2584209" cy="523220"/>
          </a:xfrm>
          <a:prstGeom prst="rect">
            <a:avLst/>
          </a:prstGeom>
          <a:noFill/>
        </p:spPr>
        <p:txBody>
          <a:bodyPr wrap="square" rtlCol="0">
            <a:spAutoFit/>
          </a:bodyPr>
          <a:lstStyle/>
          <a:p>
            <a:pPr algn="ctr"/>
            <a:r>
              <a:rPr lang="en-US" sz="2800" b="1" dirty="0" smtClean="0">
                <a:solidFill>
                  <a:srgbClr val="F0EEF0"/>
                </a:solidFill>
                <a:latin typeface="Tw Cen MT" panose="020B0602020104020603" pitchFamily="34" charset="0"/>
              </a:rPr>
              <a:t>Implementation</a:t>
            </a:r>
            <a:endParaRPr lang="en-US" sz="2800" b="1" dirty="0">
              <a:solidFill>
                <a:srgbClr val="F0EEF0"/>
              </a:solidFill>
              <a:latin typeface="Tw Cen MT" panose="020B0602020104020603" pitchFamily="34" charset="0"/>
            </a:endParaRPr>
          </a:p>
        </p:txBody>
      </p:sp>
      <p:pic>
        <p:nvPicPr>
          <p:cNvPr id="33" name="Picture 32">
            <a:extLst>
              <a:ext uri="{FF2B5EF4-FFF2-40B4-BE49-F238E27FC236}">
                <a16:creationId xmlns:a16="http://schemas.microsoft.com/office/drawing/2014/main" xmlns="" id="{5A5E18E8-5A3E-4F1D-8254-6193AA55C0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6008" y="3304637"/>
            <a:ext cx="530600" cy="530600"/>
          </a:xfrm>
          <a:prstGeom prst="rect">
            <a:avLst/>
          </a:prstGeom>
        </p:spPr>
      </p:pic>
    </p:spTree>
    <p:extLst>
      <p:ext uri="{BB962C8B-B14F-4D97-AF65-F5344CB8AC3E}">
        <p14:creationId xmlns:p14="http://schemas.microsoft.com/office/powerpoint/2010/main" val="2289641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1000"/>
                                        <p:tgtEl>
                                          <p:spTgt spid="4">
                                            <p:txEl>
                                              <p:pRg st="0" end="0"/>
                                            </p:txEl>
                                          </p:spTgt>
                                        </p:tgtEl>
                                      </p:cBhvr>
                                    </p:animEffect>
                                    <p:anim calcmode="lin" valueType="num">
                                      <p:cBhvr>
                                        <p:cTn id="22"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23694" t="14615" r="22727" b="14034"/>
          <a:stretch/>
        </p:blipFill>
        <p:spPr>
          <a:xfrm>
            <a:off x="2986391" y="1157590"/>
            <a:ext cx="6908465" cy="5175115"/>
          </a:xfrm>
          <a:prstGeom prst="rect">
            <a:avLst/>
          </a:prstGeom>
        </p:spPr>
      </p:pic>
      <p:sp>
        <p:nvSpPr>
          <p:cNvPr id="4" name="TextBox 3"/>
          <p:cNvSpPr txBox="1"/>
          <p:nvPr/>
        </p:nvSpPr>
        <p:spPr>
          <a:xfrm>
            <a:off x="1245140" y="564204"/>
            <a:ext cx="3677055" cy="461665"/>
          </a:xfrm>
          <a:prstGeom prst="rect">
            <a:avLst/>
          </a:prstGeom>
          <a:noFill/>
        </p:spPr>
        <p:txBody>
          <a:bodyPr wrap="square" rtlCol="0">
            <a:spAutoFit/>
          </a:bodyPr>
          <a:lstStyle/>
          <a:p>
            <a:r>
              <a:rPr lang="en-IN" sz="2400" dirty="0" smtClean="0">
                <a:latin typeface="Adobe Fangsong Std R" panose="02020400000000000000" pitchFamily="18" charset="-128"/>
                <a:ea typeface="Adobe Fangsong Std R" panose="02020400000000000000" pitchFamily="18" charset="-128"/>
              </a:rPr>
              <a:t>Use Case Diagram</a:t>
            </a:r>
            <a:endParaRPr lang="en-IN" sz="2400" dirty="0">
              <a:latin typeface="Adobe Fangsong Std R" panose="02020400000000000000" pitchFamily="18" charset="-128"/>
              <a:ea typeface="Adobe Fangsong Std R" panose="02020400000000000000" pitchFamily="18" charset="-128"/>
            </a:endParaRPr>
          </a:p>
        </p:txBody>
      </p:sp>
      <p:sp>
        <p:nvSpPr>
          <p:cNvPr id="5" name="Freeform: Shape 51">
            <a:extLst>
              <a:ext uri="{FF2B5EF4-FFF2-40B4-BE49-F238E27FC236}">
                <a16:creationId xmlns:a16="http://schemas.microsoft.com/office/drawing/2014/main" xmlns="" id="{8F99D053-FB83-41F1-B2CB-C10918BC99BC}"/>
              </a:ext>
            </a:extLst>
          </p:cNvPr>
          <p:cNvSpPr/>
          <p:nvPr/>
        </p:nvSpPr>
        <p:spPr>
          <a:xfrm>
            <a:off x="11023599" y="2375693"/>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xmlns="" id="{7F4373C1-3934-47C3-8F36-E2FB2615CA87}"/>
              </a:ext>
            </a:extLst>
          </p:cNvPr>
          <p:cNvSpPr txBox="1"/>
          <p:nvPr/>
        </p:nvSpPr>
        <p:spPr>
          <a:xfrm rot="16200000">
            <a:off x="10872791" y="3232986"/>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Use Case</a:t>
            </a:r>
            <a:endParaRPr lang="en-US" sz="3600" b="1" dirty="0">
              <a:solidFill>
                <a:srgbClr val="F0EEF0"/>
              </a:solidFill>
              <a:latin typeface="Tw Cen MT" panose="020B0602020104020603" pitchFamily="34" charset="0"/>
            </a:endParaRPr>
          </a:p>
        </p:txBody>
      </p:sp>
      <p:pic>
        <p:nvPicPr>
          <p:cNvPr id="7" name="Picture 6">
            <a:extLst>
              <a:ext uri="{FF2B5EF4-FFF2-40B4-BE49-F238E27FC236}">
                <a16:creationId xmlns:a16="http://schemas.microsoft.com/office/drawing/2014/main" xmlns="" id="{5A5E18E8-5A3E-4F1D-8254-6193AA55C07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1129998" y="3285725"/>
            <a:ext cx="530600" cy="530600"/>
          </a:xfrm>
          <a:prstGeom prst="rect">
            <a:avLst/>
          </a:prstGeom>
        </p:spPr>
      </p:pic>
    </p:spTree>
    <p:extLst>
      <p:ext uri="{BB962C8B-B14F-4D97-AF65-F5344CB8AC3E}">
        <p14:creationId xmlns:p14="http://schemas.microsoft.com/office/powerpoint/2010/main" val="3458902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xmlns="" id="{10781169-B7A4-446E-BD33-B9650367A7F9}"/>
              </a:ext>
            </a:extLst>
          </p:cNvPr>
          <p:cNvGrpSpPr/>
          <p:nvPr/>
        </p:nvGrpSpPr>
        <p:grpSpPr>
          <a:xfrm>
            <a:off x="-290920" y="0"/>
            <a:ext cx="12552907" cy="6858000"/>
            <a:chOff x="-290920" y="0"/>
            <a:chExt cx="12552907" cy="6858000"/>
          </a:xfrm>
        </p:grpSpPr>
        <p:sp>
          <p:nvSpPr>
            <p:cNvPr id="51" name="Rectangle 50">
              <a:extLst>
                <a:ext uri="{FF2B5EF4-FFF2-40B4-BE49-F238E27FC236}">
                  <a16:creationId xmlns:a16="http://schemas.microsoft.com/office/drawing/2014/main" xmlns="" id="{CED3AF08-30FC-4AFF-9C5C-99D0A7099514}"/>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Freeform: Shape 51">
              <a:extLst>
                <a:ext uri="{FF2B5EF4-FFF2-40B4-BE49-F238E27FC236}">
                  <a16:creationId xmlns:a16="http://schemas.microsoft.com/office/drawing/2014/main" xmlns="" id="{99AF1FBA-9557-484A-B305-EE590A192E9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xmlns="" id="{407E3AA2-679E-4924-AC1B-FE6C3A02C251}"/>
                </a:ext>
              </a:extLst>
            </p:cNvPr>
            <p:cNvSpPr txBox="1"/>
            <p:nvPr/>
          </p:nvSpPr>
          <p:spPr>
            <a:xfrm rot="16200000">
              <a:off x="10664630" y="3189605"/>
              <a:ext cx="2548383"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Introduction</a:t>
              </a:r>
            </a:p>
          </p:txBody>
        </p:sp>
        <p:pic>
          <p:nvPicPr>
            <p:cNvPr id="54" name="Picture 53">
              <a:extLst>
                <a:ext uri="{FF2B5EF4-FFF2-40B4-BE49-F238E27FC236}">
                  <a16:creationId xmlns:a16="http://schemas.microsoft.com/office/drawing/2014/main" xmlns="" id="{CD9846FC-755F-4A0E-BAD3-A5D51C0E1EB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xmlns="" id="{F00A67C9-4929-4EFF-9CB6-292640CD2738}"/>
              </a:ext>
            </a:extLst>
          </p:cNvPr>
          <p:cNvGrpSpPr/>
          <p:nvPr/>
        </p:nvGrpSpPr>
        <p:grpSpPr>
          <a:xfrm>
            <a:off x="226788" y="-2"/>
            <a:ext cx="12040671" cy="6858000"/>
            <a:chOff x="213096" y="0"/>
            <a:chExt cx="12040671" cy="6858000"/>
          </a:xfrm>
        </p:grpSpPr>
        <p:sp>
          <p:nvSpPr>
            <p:cNvPr id="56" name="Rectangle 55">
              <a:extLst>
                <a:ext uri="{FF2B5EF4-FFF2-40B4-BE49-F238E27FC236}">
                  <a16:creationId xmlns:a16="http://schemas.microsoft.com/office/drawing/2014/main" xmlns="" id="{3E8CDB02-4760-4298-BC44-93A18EB02F13}"/>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Freeform: Shape 56">
              <a:extLst>
                <a:ext uri="{FF2B5EF4-FFF2-40B4-BE49-F238E27FC236}">
                  <a16:creationId xmlns:a16="http://schemas.microsoft.com/office/drawing/2014/main" xmlns="" id="{57C0FD50-5E69-463E-A01B-65E9D864A386}"/>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Box 57">
              <a:extLst>
                <a:ext uri="{FF2B5EF4-FFF2-40B4-BE49-F238E27FC236}">
                  <a16:creationId xmlns:a16="http://schemas.microsoft.com/office/drawing/2014/main" xmlns="" id="{04CBFB1D-37FD-419F-B98C-860BF5217905}"/>
                </a:ext>
              </a:extLst>
            </p:cNvPr>
            <p:cNvSpPr txBox="1"/>
            <p:nvPr/>
          </p:nvSpPr>
          <p:spPr>
            <a:xfrm rot="16200000">
              <a:off x="10657560" y="2861894"/>
              <a:ext cx="1992086" cy="1200329"/>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Purpose</a:t>
              </a:r>
            </a:p>
            <a:p>
              <a:pPr algn="ctr"/>
              <a:endParaRPr lang="en-US" sz="3600" b="1" dirty="0">
                <a:solidFill>
                  <a:srgbClr val="F0EEF0"/>
                </a:solidFill>
                <a:latin typeface="Tw Cen MT" panose="020B0602020104020603" pitchFamily="34" charset="0"/>
              </a:endParaRPr>
            </a:p>
          </p:txBody>
        </p:sp>
        <p:pic>
          <p:nvPicPr>
            <p:cNvPr id="59" name="Picture 58">
              <a:extLst>
                <a:ext uri="{FF2B5EF4-FFF2-40B4-BE49-F238E27FC236}">
                  <a16:creationId xmlns:a16="http://schemas.microsoft.com/office/drawing/2014/main" xmlns="" id="{60B383F7-52C5-4FB7-AEC3-35A48D7354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xmlns="" id="{6F7667A6-1C16-4F0A-A162-61BD16E6BE6B}"/>
              </a:ext>
            </a:extLst>
          </p:cNvPr>
          <p:cNvGrpSpPr/>
          <p:nvPr/>
        </p:nvGrpSpPr>
        <p:grpSpPr>
          <a:xfrm>
            <a:off x="1184133" y="0"/>
            <a:ext cx="9961092" cy="6858000"/>
            <a:chOff x="491575" y="0"/>
            <a:chExt cx="9961092" cy="6858000"/>
          </a:xfrm>
        </p:grpSpPr>
        <p:sp>
          <p:nvSpPr>
            <p:cNvPr id="61" name="Rectangle 60">
              <a:extLst>
                <a:ext uri="{FF2B5EF4-FFF2-40B4-BE49-F238E27FC236}">
                  <a16:creationId xmlns:a16="http://schemas.microsoft.com/office/drawing/2014/main" xmlns="" id="{0E8C29A9-4AAB-442C-A7A4-40DCCE0A9694}"/>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xmlns="" id="{81520FE7-5699-4290-9C3C-51E0C60ECC6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xmlns="" id="{AFD50D6F-822B-4109-8B0C-BA004A0B7145}"/>
                </a:ext>
              </a:extLst>
            </p:cNvPr>
            <p:cNvSpPr txBox="1"/>
            <p:nvPr/>
          </p:nvSpPr>
          <p:spPr>
            <a:xfrm rot="16200000">
              <a:off x="9117129" y="3189611"/>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3 Layers</a:t>
              </a:r>
              <a:endParaRPr lang="en-US" sz="3600" b="1" dirty="0">
                <a:solidFill>
                  <a:srgbClr val="F0EEF0"/>
                </a:solidFill>
                <a:latin typeface="Tw Cen MT" panose="020B0602020104020603" pitchFamily="34" charset="0"/>
              </a:endParaRPr>
            </a:p>
          </p:txBody>
        </p:sp>
        <p:pic>
          <p:nvPicPr>
            <p:cNvPr id="64" name="Picture 63">
              <a:extLst>
                <a:ext uri="{FF2B5EF4-FFF2-40B4-BE49-F238E27FC236}">
                  <a16:creationId xmlns:a16="http://schemas.microsoft.com/office/drawing/2014/main" xmlns="" id="{0376C61F-147B-441E-B32E-45D5BC1B66B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sp>
        <p:nvSpPr>
          <p:cNvPr id="70" name="Rectangle 69">
            <a:extLst>
              <a:ext uri="{FF2B5EF4-FFF2-40B4-BE49-F238E27FC236}">
                <a16:creationId xmlns:a16="http://schemas.microsoft.com/office/drawing/2014/main" xmlns="" id="{990CE96C-B0E8-49CB-B717-EBFFECB66027}"/>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xmlns="" id="{4E70D3F9-D583-4ACD-8480-0F4A65ED3C83}"/>
              </a:ext>
            </a:extLst>
          </p:cNvPr>
          <p:cNvGrpSpPr/>
          <p:nvPr/>
        </p:nvGrpSpPr>
        <p:grpSpPr>
          <a:xfrm>
            <a:off x="1049062" y="0"/>
            <a:ext cx="9574094" cy="6858000"/>
            <a:chOff x="491575" y="0"/>
            <a:chExt cx="9574094" cy="6858000"/>
          </a:xfrm>
        </p:grpSpPr>
        <p:sp>
          <p:nvSpPr>
            <p:cNvPr id="96" name="Rectangle 95">
              <a:extLst>
                <a:ext uri="{FF2B5EF4-FFF2-40B4-BE49-F238E27FC236}">
                  <a16:creationId xmlns:a16="http://schemas.microsoft.com/office/drawing/2014/main" xmlns=""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Freeform: Shape 96">
              <a:extLst>
                <a:ext uri="{FF2B5EF4-FFF2-40B4-BE49-F238E27FC236}">
                  <a16:creationId xmlns:a16="http://schemas.microsoft.com/office/drawing/2014/main" xmlns=""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TextBox 97">
              <a:extLst>
                <a:ext uri="{FF2B5EF4-FFF2-40B4-BE49-F238E27FC236}">
                  <a16:creationId xmlns:a16="http://schemas.microsoft.com/office/drawing/2014/main" xmlns="" id="{E3DB5570-AC77-4396-9748-4183DF7C8396}"/>
                </a:ext>
              </a:extLst>
            </p:cNvPr>
            <p:cNvSpPr txBox="1"/>
            <p:nvPr/>
          </p:nvSpPr>
          <p:spPr>
            <a:xfrm rot="16200000">
              <a:off x="8746453" y="3189610"/>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DFD’s</a:t>
              </a:r>
              <a:endParaRPr lang="en-US" sz="3600" b="1" dirty="0">
                <a:solidFill>
                  <a:srgbClr val="F0EEF0"/>
                </a:solidFill>
                <a:latin typeface="Tw Cen MT" panose="020B0602020104020603" pitchFamily="34" charset="0"/>
              </a:endParaRPr>
            </a:p>
          </p:txBody>
        </p:sp>
        <p:pic>
          <p:nvPicPr>
            <p:cNvPr id="99" name="Picture 98">
              <a:extLst>
                <a:ext uri="{FF2B5EF4-FFF2-40B4-BE49-F238E27FC236}">
                  <a16:creationId xmlns:a16="http://schemas.microsoft.com/office/drawing/2014/main" xmlns="" id="{F6ED4041-CDD9-443D-802E-47D4387906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grpSp>
        <p:nvGrpSpPr>
          <p:cNvPr id="71" name="Group 70">
            <a:extLst>
              <a:ext uri="{FF2B5EF4-FFF2-40B4-BE49-F238E27FC236}">
                <a16:creationId xmlns:a16="http://schemas.microsoft.com/office/drawing/2014/main" xmlns="" id="{E7044FAB-DB4A-4E59-B111-8CA4168E7FA4}"/>
              </a:ext>
            </a:extLst>
          </p:cNvPr>
          <p:cNvGrpSpPr/>
          <p:nvPr/>
        </p:nvGrpSpPr>
        <p:grpSpPr>
          <a:xfrm>
            <a:off x="-1778903" y="-2"/>
            <a:ext cx="11860720" cy="6858000"/>
            <a:chOff x="-2449883" y="-1"/>
            <a:chExt cx="11860720" cy="6858000"/>
          </a:xfrm>
        </p:grpSpPr>
        <p:sp>
          <p:nvSpPr>
            <p:cNvPr id="72" name="Rectangle 71">
              <a:extLst>
                <a:ext uri="{FF2B5EF4-FFF2-40B4-BE49-F238E27FC236}">
                  <a16:creationId xmlns:a16="http://schemas.microsoft.com/office/drawing/2014/main" xmlns="" id="{824F072A-08CC-4CC6-B5EF-C1833A244FA3}"/>
                </a:ext>
              </a:extLst>
            </p:cNvPr>
            <p:cNvSpPr/>
            <p:nvPr/>
          </p:nvSpPr>
          <p:spPr>
            <a:xfrm>
              <a:off x="-2449883" y="-1"/>
              <a:ext cx="118607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xmlns="" id="{A3C6C4A9-8B6A-429B-980E-26CD0C3A573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TextBox 73">
              <a:extLst>
                <a:ext uri="{FF2B5EF4-FFF2-40B4-BE49-F238E27FC236}">
                  <a16:creationId xmlns:a16="http://schemas.microsoft.com/office/drawing/2014/main" xmlns="" id="{858AC381-BFD1-4A89-AE49-8ADC853A6849}"/>
                </a:ext>
              </a:extLst>
            </p:cNvPr>
            <p:cNvSpPr txBox="1"/>
            <p:nvPr/>
          </p:nvSpPr>
          <p:spPr>
            <a:xfrm rot="16200000">
              <a:off x="8091629" y="3189609"/>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Modules</a:t>
              </a:r>
              <a:endParaRPr lang="en-US" sz="3600" b="1" dirty="0">
                <a:solidFill>
                  <a:srgbClr val="F0EEF0"/>
                </a:solidFill>
                <a:latin typeface="Tw Cen MT" panose="020B0602020104020603" pitchFamily="34" charset="0"/>
              </a:endParaRPr>
            </a:p>
          </p:txBody>
        </p:sp>
        <p:pic>
          <p:nvPicPr>
            <p:cNvPr id="75" name="Picture 74">
              <a:extLst>
                <a:ext uri="{FF2B5EF4-FFF2-40B4-BE49-F238E27FC236}">
                  <a16:creationId xmlns:a16="http://schemas.microsoft.com/office/drawing/2014/main" xmlns="" id="{9DF2E944-82FA-495B-8A5C-9BDE263553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xmlns="" id="{60E31D48-090A-4A9C-AF5C-4B0C49C47C7D}"/>
              </a:ext>
            </a:extLst>
          </p:cNvPr>
          <p:cNvGrpSpPr/>
          <p:nvPr/>
        </p:nvGrpSpPr>
        <p:grpSpPr>
          <a:xfrm>
            <a:off x="-9395082" y="-1"/>
            <a:ext cx="9927504" cy="6858000"/>
            <a:chOff x="-9337032" y="-1"/>
            <a:chExt cx="9927504" cy="6858000"/>
          </a:xfrm>
        </p:grpSpPr>
        <p:sp>
          <p:nvSpPr>
            <p:cNvPr id="77" name="Rectangle 76">
              <a:extLst>
                <a:ext uri="{FF2B5EF4-FFF2-40B4-BE49-F238E27FC236}">
                  <a16:creationId xmlns:a16="http://schemas.microsoft.com/office/drawing/2014/main" xmlns="" id="{3A79A714-CB74-4EFD-9BC1-A7F2F993842A}"/>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Shape 77">
              <a:extLst>
                <a:ext uri="{FF2B5EF4-FFF2-40B4-BE49-F238E27FC236}">
                  <a16:creationId xmlns:a16="http://schemas.microsoft.com/office/drawing/2014/main" xmlns="" id="{B006C60A-833A-41C2-A553-8132E7B3A7D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TextBox 78">
              <a:extLst>
                <a:ext uri="{FF2B5EF4-FFF2-40B4-BE49-F238E27FC236}">
                  <a16:creationId xmlns:a16="http://schemas.microsoft.com/office/drawing/2014/main" xmlns="" id="{95AECC6C-A520-4756-9163-08D14835D791}"/>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Testing</a:t>
              </a:r>
              <a:endParaRPr lang="en-US" sz="3600" b="1" dirty="0">
                <a:solidFill>
                  <a:srgbClr val="F0EEF0"/>
                </a:solidFill>
                <a:latin typeface="Tw Cen MT" panose="020B0602020104020603" pitchFamily="34" charset="0"/>
              </a:endParaRPr>
            </a:p>
          </p:txBody>
        </p:sp>
        <p:pic>
          <p:nvPicPr>
            <p:cNvPr id="80" name="Picture 79">
              <a:extLst>
                <a:ext uri="{FF2B5EF4-FFF2-40B4-BE49-F238E27FC236}">
                  <a16:creationId xmlns:a16="http://schemas.microsoft.com/office/drawing/2014/main" xmlns="" id="{0F8A56B9-A504-4035-8439-53ED4617B8B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113" name="Group 112">
            <a:extLst>
              <a:ext uri="{FF2B5EF4-FFF2-40B4-BE49-F238E27FC236}">
                <a16:creationId xmlns:a16="http://schemas.microsoft.com/office/drawing/2014/main" xmlns="" id="{11FBA8A3-D6EF-42EC-AEC1-86283EED452E}"/>
              </a:ext>
            </a:extLst>
          </p:cNvPr>
          <p:cNvGrpSpPr/>
          <p:nvPr/>
        </p:nvGrpSpPr>
        <p:grpSpPr>
          <a:xfrm>
            <a:off x="1390386" y="1717392"/>
            <a:ext cx="3197225" cy="805974"/>
            <a:chOff x="764723" y="2142394"/>
            <a:chExt cx="3197225" cy="805974"/>
          </a:xfrm>
        </p:grpSpPr>
        <p:sp>
          <p:nvSpPr>
            <p:cNvPr id="114" name="Oval 113">
              <a:extLst>
                <a:ext uri="{FF2B5EF4-FFF2-40B4-BE49-F238E27FC236}">
                  <a16:creationId xmlns:a16="http://schemas.microsoft.com/office/drawing/2014/main" xmlns="" id="{40F3CBE7-0B7F-4BBC-932B-F8A1336F5066}"/>
                </a:ext>
              </a:extLst>
            </p:cNvPr>
            <p:cNvSpPr/>
            <p:nvPr/>
          </p:nvSpPr>
          <p:spPr>
            <a:xfrm>
              <a:off x="764723" y="2277144"/>
              <a:ext cx="662056" cy="662056"/>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1</a:t>
              </a:r>
              <a:endParaRPr lang="en-US" b="1" dirty="0"/>
            </a:p>
          </p:txBody>
        </p:sp>
        <p:sp>
          <p:nvSpPr>
            <p:cNvPr id="116" name="TextBox 115">
              <a:extLst>
                <a:ext uri="{FF2B5EF4-FFF2-40B4-BE49-F238E27FC236}">
                  <a16:creationId xmlns:a16="http://schemas.microsoft.com/office/drawing/2014/main" xmlns="" id="{A5766AE2-8191-4DD7-9F8B-FB3901844BFC}"/>
                </a:ext>
              </a:extLst>
            </p:cNvPr>
            <p:cNvSpPr txBox="1"/>
            <p:nvPr/>
          </p:nvSpPr>
          <p:spPr>
            <a:xfrm>
              <a:off x="1435200" y="2142394"/>
              <a:ext cx="2090594" cy="369332"/>
            </a:xfrm>
            <a:prstGeom prst="rect">
              <a:avLst/>
            </a:prstGeom>
            <a:noFill/>
          </p:spPr>
          <p:txBody>
            <a:bodyPr wrap="square" rtlCol="0">
              <a:spAutoFit/>
            </a:bodyPr>
            <a:lstStyle/>
            <a:p>
              <a:r>
                <a:rPr lang="en-US" dirty="0" smtClean="0">
                  <a:solidFill>
                    <a:schemeClr val="tx1">
                      <a:lumMod val="75000"/>
                      <a:lumOff val="25000"/>
                    </a:schemeClr>
                  </a:solidFill>
                  <a:latin typeface="Tw Cen MT" panose="020B0602020104020603" pitchFamily="34" charset="0"/>
                </a:rPr>
                <a:t>Speech Recognition</a:t>
              </a:r>
              <a:endParaRPr lang="en-US" dirty="0">
                <a:solidFill>
                  <a:schemeClr val="tx1">
                    <a:lumMod val="75000"/>
                    <a:lumOff val="25000"/>
                  </a:schemeClr>
                </a:solidFill>
                <a:latin typeface="Tw Cen MT" panose="020B0602020104020603" pitchFamily="34" charset="0"/>
              </a:endParaRPr>
            </a:p>
          </p:txBody>
        </p:sp>
        <p:sp>
          <p:nvSpPr>
            <p:cNvPr id="117" name="TextBox 116">
              <a:extLst>
                <a:ext uri="{FF2B5EF4-FFF2-40B4-BE49-F238E27FC236}">
                  <a16:creationId xmlns:a16="http://schemas.microsoft.com/office/drawing/2014/main" xmlns="" id="{ED76257E-DD5D-4C31-B2AC-F76DC9199544}"/>
                </a:ext>
              </a:extLst>
            </p:cNvPr>
            <p:cNvSpPr txBox="1"/>
            <p:nvPr/>
          </p:nvSpPr>
          <p:spPr>
            <a:xfrm>
              <a:off x="1435200" y="2425148"/>
              <a:ext cx="2526748" cy="523220"/>
            </a:xfrm>
            <a:prstGeom prst="rect">
              <a:avLst/>
            </a:prstGeom>
            <a:noFill/>
          </p:spPr>
          <p:txBody>
            <a:bodyPr wrap="square" rtlCol="0">
              <a:spAutoFit/>
            </a:bodyPr>
            <a:lstStyle/>
            <a:p>
              <a:r>
                <a:rPr lang="en-US" sz="1400" dirty="0" smtClean="0">
                  <a:latin typeface="Tw Cen MT" panose="020B0602020104020603" pitchFamily="34" charset="0"/>
                </a:rPr>
                <a:t>This is for recognizing the user query in the form of text</a:t>
              </a:r>
              <a:endParaRPr lang="en-US" sz="1400" dirty="0">
                <a:latin typeface="Tw Cen MT" panose="020B0602020104020603" pitchFamily="34" charset="0"/>
              </a:endParaRPr>
            </a:p>
          </p:txBody>
        </p:sp>
      </p:grpSp>
      <p:grpSp>
        <p:nvGrpSpPr>
          <p:cNvPr id="118" name="Group 117">
            <a:extLst>
              <a:ext uri="{FF2B5EF4-FFF2-40B4-BE49-F238E27FC236}">
                <a16:creationId xmlns:a16="http://schemas.microsoft.com/office/drawing/2014/main" xmlns="" id="{9C5CB2E8-B3A7-4DE0-B2CC-736365263446}"/>
              </a:ext>
            </a:extLst>
          </p:cNvPr>
          <p:cNvGrpSpPr/>
          <p:nvPr/>
        </p:nvGrpSpPr>
        <p:grpSpPr>
          <a:xfrm>
            <a:off x="1390386" y="2995413"/>
            <a:ext cx="3197225" cy="805974"/>
            <a:chOff x="764723" y="3420415"/>
            <a:chExt cx="3197225" cy="805974"/>
          </a:xfrm>
        </p:grpSpPr>
        <p:sp>
          <p:nvSpPr>
            <p:cNvPr id="119" name="Oval 118">
              <a:extLst>
                <a:ext uri="{FF2B5EF4-FFF2-40B4-BE49-F238E27FC236}">
                  <a16:creationId xmlns:a16="http://schemas.microsoft.com/office/drawing/2014/main" xmlns="" id="{4CD8841C-D453-44E7-9CE2-70317BC917D2}"/>
                </a:ext>
              </a:extLst>
            </p:cNvPr>
            <p:cNvSpPr/>
            <p:nvPr/>
          </p:nvSpPr>
          <p:spPr>
            <a:xfrm>
              <a:off x="764723" y="3555165"/>
              <a:ext cx="662056" cy="662056"/>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a:t>
              </a:r>
              <a:endParaRPr lang="en-US" b="1" dirty="0"/>
            </a:p>
          </p:txBody>
        </p:sp>
        <p:sp>
          <p:nvSpPr>
            <p:cNvPr id="120" name="TextBox 119">
              <a:extLst>
                <a:ext uri="{FF2B5EF4-FFF2-40B4-BE49-F238E27FC236}">
                  <a16:creationId xmlns:a16="http://schemas.microsoft.com/office/drawing/2014/main" xmlns="" id="{FF4D948F-8670-4F67-B5BD-4AC06968C522}"/>
                </a:ext>
              </a:extLst>
            </p:cNvPr>
            <p:cNvSpPr txBox="1"/>
            <p:nvPr/>
          </p:nvSpPr>
          <p:spPr>
            <a:xfrm>
              <a:off x="1435200" y="3420415"/>
              <a:ext cx="1555750" cy="369332"/>
            </a:xfrm>
            <a:prstGeom prst="rect">
              <a:avLst/>
            </a:prstGeom>
            <a:noFill/>
          </p:spPr>
          <p:txBody>
            <a:bodyPr wrap="square" rtlCol="0">
              <a:spAutoFit/>
            </a:bodyPr>
            <a:lstStyle/>
            <a:p>
              <a:r>
                <a:rPr lang="en-US" dirty="0">
                  <a:latin typeface="Tw Cen MT" panose="020B0602020104020603" pitchFamily="34" charset="0"/>
                </a:rPr>
                <a:t>Pyttsx3</a:t>
              </a:r>
              <a:endParaRPr lang="en-US" dirty="0">
                <a:solidFill>
                  <a:schemeClr val="tx1">
                    <a:lumMod val="75000"/>
                    <a:lumOff val="25000"/>
                  </a:schemeClr>
                </a:solidFill>
                <a:latin typeface="Tw Cen MT" panose="020B0602020104020603" pitchFamily="34" charset="0"/>
              </a:endParaRPr>
            </a:p>
          </p:txBody>
        </p:sp>
        <p:sp>
          <p:nvSpPr>
            <p:cNvPr id="121" name="TextBox 120">
              <a:extLst>
                <a:ext uri="{FF2B5EF4-FFF2-40B4-BE49-F238E27FC236}">
                  <a16:creationId xmlns:a16="http://schemas.microsoft.com/office/drawing/2014/main" xmlns="" id="{A120E0D6-EFA2-4A08-BFE2-DD70F47E6C48}"/>
                </a:ext>
              </a:extLst>
            </p:cNvPr>
            <p:cNvSpPr txBox="1"/>
            <p:nvPr/>
          </p:nvSpPr>
          <p:spPr>
            <a:xfrm>
              <a:off x="1435200" y="3703169"/>
              <a:ext cx="2526748" cy="523220"/>
            </a:xfrm>
            <a:prstGeom prst="rect">
              <a:avLst/>
            </a:prstGeom>
            <a:noFill/>
          </p:spPr>
          <p:txBody>
            <a:bodyPr wrap="square" rtlCol="0">
              <a:spAutoFit/>
            </a:bodyPr>
            <a:lstStyle/>
            <a:p>
              <a:r>
                <a:rPr lang="en-US" sz="1400" dirty="0" smtClean="0">
                  <a:latin typeface="Tw Cen MT" panose="020B0602020104020603" pitchFamily="34" charset="0"/>
                </a:rPr>
                <a:t>This </a:t>
              </a:r>
              <a:r>
                <a:rPr lang="en-US" sz="1400" dirty="0">
                  <a:latin typeface="Tw Cen MT" panose="020B0602020104020603" pitchFamily="34" charset="0"/>
                </a:rPr>
                <a:t>module converts text into speech form</a:t>
              </a:r>
            </a:p>
          </p:txBody>
        </p:sp>
      </p:grpSp>
      <p:grpSp>
        <p:nvGrpSpPr>
          <p:cNvPr id="123" name="Group 122">
            <a:extLst>
              <a:ext uri="{FF2B5EF4-FFF2-40B4-BE49-F238E27FC236}">
                <a16:creationId xmlns:a16="http://schemas.microsoft.com/office/drawing/2014/main" xmlns="" id="{FAF9A856-B862-439D-AB2D-28527B3BC76B}"/>
              </a:ext>
            </a:extLst>
          </p:cNvPr>
          <p:cNvGrpSpPr/>
          <p:nvPr/>
        </p:nvGrpSpPr>
        <p:grpSpPr>
          <a:xfrm>
            <a:off x="1404001" y="4295369"/>
            <a:ext cx="3197225" cy="805974"/>
            <a:chOff x="764723" y="4698436"/>
            <a:chExt cx="3197225" cy="805974"/>
          </a:xfrm>
        </p:grpSpPr>
        <p:sp>
          <p:nvSpPr>
            <p:cNvPr id="124" name="Oval 123">
              <a:extLst>
                <a:ext uri="{FF2B5EF4-FFF2-40B4-BE49-F238E27FC236}">
                  <a16:creationId xmlns:a16="http://schemas.microsoft.com/office/drawing/2014/main" xmlns="" id="{6B8AFB94-C2E3-487E-AE72-2D519C605F72}"/>
                </a:ext>
              </a:extLst>
            </p:cNvPr>
            <p:cNvSpPr/>
            <p:nvPr/>
          </p:nvSpPr>
          <p:spPr>
            <a:xfrm>
              <a:off x="764723" y="4833186"/>
              <a:ext cx="662056" cy="662056"/>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smtClean="0"/>
                <a:t>3</a:t>
              </a:r>
              <a:endParaRPr lang="en-US" b="1"/>
            </a:p>
          </p:txBody>
        </p:sp>
        <p:sp>
          <p:nvSpPr>
            <p:cNvPr id="125" name="TextBox 124">
              <a:extLst>
                <a:ext uri="{FF2B5EF4-FFF2-40B4-BE49-F238E27FC236}">
                  <a16:creationId xmlns:a16="http://schemas.microsoft.com/office/drawing/2014/main" xmlns="" id="{04E1E449-1505-4788-9575-E71478300712}"/>
                </a:ext>
              </a:extLst>
            </p:cNvPr>
            <p:cNvSpPr txBox="1"/>
            <p:nvPr/>
          </p:nvSpPr>
          <p:spPr>
            <a:xfrm>
              <a:off x="1435200" y="4698436"/>
              <a:ext cx="1555750" cy="369332"/>
            </a:xfrm>
            <a:prstGeom prst="rect">
              <a:avLst/>
            </a:prstGeom>
            <a:noFill/>
          </p:spPr>
          <p:txBody>
            <a:bodyPr wrap="square" rtlCol="0">
              <a:spAutoFit/>
            </a:bodyPr>
            <a:lstStyle/>
            <a:p>
              <a:r>
                <a:rPr lang="en-US" dirty="0" smtClean="0">
                  <a:latin typeface="Tw Cen MT" panose="020B0602020104020603" pitchFamily="34" charset="0"/>
                </a:rPr>
                <a:t>WolframAlpha</a:t>
              </a:r>
              <a:endParaRPr lang="en-US" dirty="0">
                <a:solidFill>
                  <a:schemeClr val="tx1">
                    <a:lumMod val="75000"/>
                    <a:lumOff val="25000"/>
                  </a:schemeClr>
                </a:solidFill>
                <a:latin typeface="Tw Cen MT" panose="020B0602020104020603" pitchFamily="34" charset="0"/>
              </a:endParaRPr>
            </a:p>
          </p:txBody>
        </p:sp>
        <p:sp>
          <p:nvSpPr>
            <p:cNvPr id="126" name="TextBox 125">
              <a:extLst>
                <a:ext uri="{FF2B5EF4-FFF2-40B4-BE49-F238E27FC236}">
                  <a16:creationId xmlns:a16="http://schemas.microsoft.com/office/drawing/2014/main" xmlns="" id="{7EAC8E37-8B3C-4F8F-AC92-FAC65925ACC6}"/>
                </a:ext>
              </a:extLst>
            </p:cNvPr>
            <p:cNvSpPr txBox="1"/>
            <p:nvPr/>
          </p:nvSpPr>
          <p:spPr>
            <a:xfrm>
              <a:off x="1435200" y="4981190"/>
              <a:ext cx="2526748" cy="523220"/>
            </a:xfrm>
            <a:prstGeom prst="rect">
              <a:avLst/>
            </a:prstGeom>
            <a:noFill/>
          </p:spPr>
          <p:txBody>
            <a:bodyPr wrap="square" rtlCol="0">
              <a:spAutoFit/>
            </a:bodyPr>
            <a:lstStyle/>
            <a:p>
              <a:r>
                <a:rPr lang="en-US" sz="1400" dirty="0">
                  <a:latin typeface="Tw Cen MT" panose="020B0602020104020603" pitchFamily="34" charset="0"/>
                </a:rPr>
                <a:t>This is an API for complex computational problems</a:t>
              </a:r>
            </a:p>
          </p:txBody>
        </p:sp>
      </p:grpSp>
      <p:grpSp>
        <p:nvGrpSpPr>
          <p:cNvPr id="128" name="Group 127">
            <a:extLst>
              <a:ext uri="{FF2B5EF4-FFF2-40B4-BE49-F238E27FC236}">
                <a16:creationId xmlns:a16="http://schemas.microsoft.com/office/drawing/2014/main" xmlns="" id="{743BC266-D040-419D-B713-FBC99952FADF}"/>
              </a:ext>
            </a:extLst>
          </p:cNvPr>
          <p:cNvGrpSpPr/>
          <p:nvPr/>
        </p:nvGrpSpPr>
        <p:grpSpPr>
          <a:xfrm>
            <a:off x="5130290" y="2995413"/>
            <a:ext cx="3197225" cy="805974"/>
            <a:chOff x="4504627" y="3420415"/>
            <a:chExt cx="3197225" cy="805974"/>
          </a:xfrm>
        </p:grpSpPr>
        <p:sp>
          <p:nvSpPr>
            <p:cNvPr id="129" name="Oval 128">
              <a:extLst>
                <a:ext uri="{FF2B5EF4-FFF2-40B4-BE49-F238E27FC236}">
                  <a16:creationId xmlns:a16="http://schemas.microsoft.com/office/drawing/2014/main" xmlns="" id="{1F70E9A6-B0EA-49B3-9490-7C7B09ACEE67}"/>
                </a:ext>
              </a:extLst>
            </p:cNvPr>
            <p:cNvSpPr/>
            <p:nvPr/>
          </p:nvSpPr>
          <p:spPr>
            <a:xfrm>
              <a:off x="4504627" y="3555165"/>
              <a:ext cx="662056" cy="662056"/>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5</a:t>
              </a:r>
              <a:endParaRPr lang="en-US" b="1" dirty="0"/>
            </a:p>
          </p:txBody>
        </p:sp>
        <p:sp>
          <p:nvSpPr>
            <p:cNvPr id="130" name="TextBox 129">
              <a:extLst>
                <a:ext uri="{FF2B5EF4-FFF2-40B4-BE49-F238E27FC236}">
                  <a16:creationId xmlns:a16="http://schemas.microsoft.com/office/drawing/2014/main" xmlns="" id="{C1C9AE74-6ECE-4642-85A1-879B902A0C00}"/>
                </a:ext>
              </a:extLst>
            </p:cNvPr>
            <p:cNvSpPr txBox="1"/>
            <p:nvPr/>
          </p:nvSpPr>
          <p:spPr>
            <a:xfrm>
              <a:off x="5175104" y="3420415"/>
              <a:ext cx="1555750" cy="369332"/>
            </a:xfrm>
            <a:prstGeom prst="rect">
              <a:avLst/>
            </a:prstGeom>
            <a:noFill/>
          </p:spPr>
          <p:txBody>
            <a:bodyPr wrap="square" rtlCol="0">
              <a:spAutoFit/>
            </a:bodyPr>
            <a:lstStyle/>
            <a:p>
              <a:r>
                <a:rPr lang="en-US" dirty="0" err="1">
                  <a:latin typeface="Tw Cen MT" panose="020B0602020104020603" pitchFamily="34" charset="0"/>
                </a:rPr>
                <a:t>Psutil</a:t>
              </a:r>
              <a:endParaRPr lang="en-US" dirty="0">
                <a:solidFill>
                  <a:schemeClr val="tx1">
                    <a:lumMod val="75000"/>
                    <a:lumOff val="25000"/>
                  </a:schemeClr>
                </a:solidFill>
                <a:latin typeface="Tw Cen MT" panose="020B0602020104020603" pitchFamily="34" charset="0"/>
              </a:endParaRPr>
            </a:p>
          </p:txBody>
        </p:sp>
        <p:sp>
          <p:nvSpPr>
            <p:cNvPr id="131" name="TextBox 130">
              <a:extLst>
                <a:ext uri="{FF2B5EF4-FFF2-40B4-BE49-F238E27FC236}">
                  <a16:creationId xmlns:a16="http://schemas.microsoft.com/office/drawing/2014/main" xmlns="" id="{F00EE840-57C5-45A8-AB89-BA57CE453AA8}"/>
                </a:ext>
              </a:extLst>
            </p:cNvPr>
            <p:cNvSpPr txBox="1"/>
            <p:nvPr/>
          </p:nvSpPr>
          <p:spPr>
            <a:xfrm>
              <a:off x="5175104" y="3703169"/>
              <a:ext cx="2526748" cy="523220"/>
            </a:xfrm>
            <a:prstGeom prst="rect">
              <a:avLst/>
            </a:prstGeom>
            <a:noFill/>
          </p:spPr>
          <p:txBody>
            <a:bodyPr wrap="square" rtlCol="0">
              <a:spAutoFit/>
            </a:bodyPr>
            <a:lstStyle/>
            <a:p>
              <a:r>
                <a:rPr lang="en-US" sz="1400" dirty="0" smtClean="0">
                  <a:latin typeface="Tw Cen MT" panose="020B0602020104020603" pitchFamily="34" charset="0"/>
                </a:rPr>
                <a:t>For tracking dealing system information </a:t>
              </a:r>
              <a:endParaRPr lang="en-US" sz="1400" dirty="0">
                <a:latin typeface="Tw Cen MT" panose="020B0602020104020603" pitchFamily="34" charset="0"/>
              </a:endParaRPr>
            </a:p>
          </p:txBody>
        </p:sp>
      </p:grpSp>
      <p:grpSp>
        <p:nvGrpSpPr>
          <p:cNvPr id="133" name="Group 132">
            <a:extLst>
              <a:ext uri="{FF2B5EF4-FFF2-40B4-BE49-F238E27FC236}">
                <a16:creationId xmlns:a16="http://schemas.microsoft.com/office/drawing/2014/main" xmlns="" id="{F0E3BF0A-B04D-4316-B447-549B31994A65}"/>
              </a:ext>
            </a:extLst>
          </p:cNvPr>
          <p:cNvGrpSpPr/>
          <p:nvPr/>
        </p:nvGrpSpPr>
        <p:grpSpPr>
          <a:xfrm>
            <a:off x="5130290" y="4273434"/>
            <a:ext cx="3197225" cy="805974"/>
            <a:chOff x="4504627" y="4698436"/>
            <a:chExt cx="3197225" cy="805974"/>
          </a:xfrm>
        </p:grpSpPr>
        <p:sp>
          <p:nvSpPr>
            <p:cNvPr id="134" name="Oval 133">
              <a:extLst>
                <a:ext uri="{FF2B5EF4-FFF2-40B4-BE49-F238E27FC236}">
                  <a16:creationId xmlns:a16="http://schemas.microsoft.com/office/drawing/2014/main" xmlns="" id="{21B892CB-2087-4B4E-9D9A-135A090D8BBA}"/>
                </a:ext>
              </a:extLst>
            </p:cNvPr>
            <p:cNvSpPr/>
            <p:nvPr/>
          </p:nvSpPr>
          <p:spPr>
            <a:xfrm>
              <a:off x="4504627" y="4833186"/>
              <a:ext cx="662056" cy="662056"/>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6</a:t>
              </a:r>
              <a:endParaRPr lang="en-US" b="1" dirty="0"/>
            </a:p>
          </p:txBody>
        </p:sp>
        <p:sp>
          <p:nvSpPr>
            <p:cNvPr id="135" name="TextBox 134">
              <a:extLst>
                <a:ext uri="{FF2B5EF4-FFF2-40B4-BE49-F238E27FC236}">
                  <a16:creationId xmlns:a16="http://schemas.microsoft.com/office/drawing/2014/main" xmlns="" id="{2F1E812C-21E1-4AE8-8492-7C26987E24F5}"/>
                </a:ext>
              </a:extLst>
            </p:cNvPr>
            <p:cNvSpPr txBox="1"/>
            <p:nvPr/>
          </p:nvSpPr>
          <p:spPr>
            <a:xfrm>
              <a:off x="5175104" y="4698436"/>
              <a:ext cx="1555750" cy="369332"/>
            </a:xfrm>
            <a:prstGeom prst="rect">
              <a:avLst/>
            </a:prstGeom>
            <a:noFill/>
          </p:spPr>
          <p:txBody>
            <a:bodyPr wrap="square" rtlCol="0">
              <a:spAutoFit/>
            </a:bodyPr>
            <a:lstStyle/>
            <a:p>
              <a:r>
                <a:rPr lang="en-US" dirty="0" err="1" smtClean="0">
                  <a:solidFill>
                    <a:schemeClr val="tx1">
                      <a:lumMod val="75000"/>
                      <a:lumOff val="25000"/>
                    </a:schemeClr>
                  </a:solidFill>
                  <a:latin typeface="Tw Cen MT" panose="020B0602020104020603" pitchFamily="34" charset="0"/>
                </a:rPr>
                <a:t>os</a:t>
              </a:r>
              <a:endParaRPr lang="en-US" dirty="0">
                <a:solidFill>
                  <a:schemeClr val="tx1">
                    <a:lumMod val="75000"/>
                    <a:lumOff val="25000"/>
                  </a:schemeClr>
                </a:solidFill>
                <a:latin typeface="Tw Cen MT" panose="020B0602020104020603" pitchFamily="34" charset="0"/>
              </a:endParaRPr>
            </a:p>
          </p:txBody>
        </p:sp>
        <p:sp>
          <p:nvSpPr>
            <p:cNvPr id="136" name="TextBox 135">
              <a:extLst>
                <a:ext uri="{FF2B5EF4-FFF2-40B4-BE49-F238E27FC236}">
                  <a16:creationId xmlns:a16="http://schemas.microsoft.com/office/drawing/2014/main" xmlns="" id="{39E48791-F83A-43C2-91A4-5459684E27A3}"/>
                </a:ext>
              </a:extLst>
            </p:cNvPr>
            <p:cNvSpPr txBox="1"/>
            <p:nvPr/>
          </p:nvSpPr>
          <p:spPr>
            <a:xfrm>
              <a:off x="5175104" y="4981190"/>
              <a:ext cx="2526748" cy="523220"/>
            </a:xfrm>
            <a:prstGeom prst="rect">
              <a:avLst/>
            </a:prstGeom>
            <a:noFill/>
          </p:spPr>
          <p:txBody>
            <a:bodyPr wrap="square" rtlCol="0">
              <a:spAutoFit/>
            </a:bodyPr>
            <a:lstStyle/>
            <a:p>
              <a:r>
                <a:rPr lang="en-US" sz="1400" dirty="0">
                  <a:latin typeface="Tw Cen MT" panose="020B0602020104020603" pitchFamily="34" charset="0"/>
                </a:rPr>
                <a:t>for managing system related tasks </a:t>
              </a:r>
            </a:p>
          </p:txBody>
        </p:sp>
      </p:grpSp>
      <p:grpSp>
        <p:nvGrpSpPr>
          <p:cNvPr id="138" name="Group 137">
            <a:extLst>
              <a:ext uri="{FF2B5EF4-FFF2-40B4-BE49-F238E27FC236}">
                <a16:creationId xmlns:a16="http://schemas.microsoft.com/office/drawing/2014/main" xmlns="" id="{6A922994-56F7-4E3F-BBC4-41F24AED21E0}"/>
              </a:ext>
            </a:extLst>
          </p:cNvPr>
          <p:cNvGrpSpPr/>
          <p:nvPr/>
        </p:nvGrpSpPr>
        <p:grpSpPr>
          <a:xfrm>
            <a:off x="5130290" y="1717392"/>
            <a:ext cx="3197225" cy="796806"/>
            <a:chOff x="4504627" y="2142394"/>
            <a:chExt cx="3197225" cy="796806"/>
          </a:xfrm>
        </p:grpSpPr>
        <p:sp>
          <p:nvSpPr>
            <p:cNvPr id="139" name="Oval 138">
              <a:extLst>
                <a:ext uri="{FF2B5EF4-FFF2-40B4-BE49-F238E27FC236}">
                  <a16:creationId xmlns:a16="http://schemas.microsoft.com/office/drawing/2014/main" xmlns="" id="{4B44027A-8946-45E7-8F11-28B2EA7E8E3E}"/>
                </a:ext>
              </a:extLst>
            </p:cNvPr>
            <p:cNvSpPr/>
            <p:nvPr/>
          </p:nvSpPr>
          <p:spPr>
            <a:xfrm>
              <a:off x="4504627" y="2277144"/>
              <a:ext cx="662056" cy="662056"/>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4</a:t>
              </a:r>
              <a:endParaRPr lang="en-US" b="1" dirty="0"/>
            </a:p>
          </p:txBody>
        </p:sp>
        <p:sp>
          <p:nvSpPr>
            <p:cNvPr id="140" name="TextBox 139">
              <a:extLst>
                <a:ext uri="{FF2B5EF4-FFF2-40B4-BE49-F238E27FC236}">
                  <a16:creationId xmlns:a16="http://schemas.microsoft.com/office/drawing/2014/main" xmlns="" id="{64EED872-529B-476D-A042-AF8799EED2BA}"/>
                </a:ext>
              </a:extLst>
            </p:cNvPr>
            <p:cNvSpPr txBox="1"/>
            <p:nvPr/>
          </p:nvSpPr>
          <p:spPr>
            <a:xfrm>
              <a:off x="5175104" y="2142394"/>
              <a:ext cx="1555750" cy="369332"/>
            </a:xfrm>
            <a:prstGeom prst="rect">
              <a:avLst/>
            </a:prstGeom>
            <a:noFill/>
          </p:spPr>
          <p:txBody>
            <a:bodyPr wrap="square" rtlCol="0">
              <a:spAutoFit/>
            </a:bodyPr>
            <a:lstStyle/>
            <a:p>
              <a:r>
                <a:rPr lang="en-US" dirty="0">
                  <a:latin typeface="Tw Cen MT" panose="020B0602020104020603" pitchFamily="34" charset="0"/>
                </a:rPr>
                <a:t>Wikipedia</a:t>
              </a:r>
              <a:endParaRPr lang="en-US" dirty="0">
                <a:solidFill>
                  <a:schemeClr val="tx1">
                    <a:lumMod val="75000"/>
                    <a:lumOff val="25000"/>
                  </a:schemeClr>
                </a:solidFill>
                <a:latin typeface="Tw Cen MT" panose="020B0602020104020603" pitchFamily="34" charset="0"/>
              </a:endParaRPr>
            </a:p>
          </p:txBody>
        </p:sp>
        <p:sp>
          <p:nvSpPr>
            <p:cNvPr id="141" name="TextBox 140">
              <a:extLst>
                <a:ext uri="{FF2B5EF4-FFF2-40B4-BE49-F238E27FC236}">
                  <a16:creationId xmlns:a16="http://schemas.microsoft.com/office/drawing/2014/main" xmlns="" id="{46E35B1E-3A73-441C-8AB0-F2D52796F64F}"/>
                </a:ext>
              </a:extLst>
            </p:cNvPr>
            <p:cNvSpPr txBox="1"/>
            <p:nvPr/>
          </p:nvSpPr>
          <p:spPr>
            <a:xfrm>
              <a:off x="5175104" y="2425148"/>
              <a:ext cx="2526748" cy="276999"/>
            </a:xfrm>
            <a:prstGeom prst="rect">
              <a:avLst/>
            </a:prstGeom>
            <a:noFill/>
          </p:spPr>
          <p:txBody>
            <a:bodyPr wrap="square" rtlCol="0">
              <a:spAutoFit/>
            </a:bodyPr>
            <a:lstStyle/>
            <a:p>
              <a:r>
                <a:rPr lang="en-US" sz="1200" dirty="0"/>
                <a:t>To scrape article form Wikipedia</a:t>
              </a:r>
            </a:p>
          </p:txBody>
        </p:sp>
      </p:grpSp>
    </p:spTree>
    <p:extLst>
      <p:ext uri="{BB962C8B-B14F-4D97-AF65-F5344CB8AC3E}">
        <p14:creationId xmlns:p14="http://schemas.microsoft.com/office/powerpoint/2010/main" val="3557959593"/>
      </p:ext>
    </p:extLst>
  </p:cSld>
  <p:clrMapOvr>
    <a:masterClrMapping/>
  </p:clrMapOvr>
  <mc:AlternateContent xmlns:mc="http://schemas.openxmlformats.org/markup-compatibility/2006">
    <mc:Choice xmlns:p159="http://schemas.microsoft.com/office/powerpoint/2015/09/main" xmlns=""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1000"/>
                                        <p:tgtEl>
                                          <p:spTgt spid="113"/>
                                        </p:tgtEl>
                                      </p:cBhvr>
                                    </p:animEffect>
                                    <p:anim calcmode="lin" valueType="num">
                                      <p:cBhvr>
                                        <p:cTn id="8" dur="1000" fill="hold"/>
                                        <p:tgtEl>
                                          <p:spTgt spid="113"/>
                                        </p:tgtEl>
                                        <p:attrNameLst>
                                          <p:attrName>ppt_x</p:attrName>
                                        </p:attrNameLst>
                                      </p:cBhvr>
                                      <p:tavLst>
                                        <p:tav tm="0">
                                          <p:val>
                                            <p:strVal val="#ppt_x"/>
                                          </p:val>
                                        </p:tav>
                                        <p:tav tm="100000">
                                          <p:val>
                                            <p:strVal val="#ppt_x"/>
                                          </p:val>
                                        </p:tav>
                                      </p:tavLst>
                                    </p:anim>
                                    <p:anim calcmode="lin" valueType="num">
                                      <p:cBhvr>
                                        <p:cTn id="9" dur="1000" fill="hold"/>
                                        <p:tgtEl>
                                          <p:spTgt spid="1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18"/>
                                        </p:tgtEl>
                                        <p:attrNameLst>
                                          <p:attrName>style.visibility</p:attrName>
                                        </p:attrNameLst>
                                      </p:cBhvr>
                                      <p:to>
                                        <p:strVal val="visible"/>
                                      </p:to>
                                    </p:set>
                                    <p:animEffect transition="in" filter="fade">
                                      <p:cBhvr>
                                        <p:cTn id="13" dur="1000"/>
                                        <p:tgtEl>
                                          <p:spTgt spid="118"/>
                                        </p:tgtEl>
                                      </p:cBhvr>
                                    </p:animEffect>
                                    <p:anim calcmode="lin" valueType="num">
                                      <p:cBhvr>
                                        <p:cTn id="14" dur="1000" fill="hold"/>
                                        <p:tgtEl>
                                          <p:spTgt spid="118"/>
                                        </p:tgtEl>
                                        <p:attrNameLst>
                                          <p:attrName>ppt_x</p:attrName>
                                        </p:attrNameLst>
                                      </p:cBhvr>
                                      <p:tavLst>
                                        <p:tav tm="0">
                                          <p:val>
                                            <p:strVal val="#ppt_x"/>
                                          </p:val>
                                        </p:tav>
                                        <p:tav tm="100000">
                                          <p:val>
                                            <p:strVal val="#ppt_x"/>
                                          </p:val>
                                        </p:tav>
                                      </p:tavLst>
                                    </p:anim>
                                    <p:anim calcmode="lin" valueType="num">
                                      <p:cBhvr>
                                        <p:cTn id="15" dur="1000" fill="hold"/>
                                        <p:tgtEl>
                                          <p:spTgt spid="11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123"/>
                                        </p:tgtEl>
                                        <p:attrNameLst>
                                          <p:attrName>style.visibility</p:attrName>
                                        </p:attrNameLst>
                                      </p:cBhvr>
                                      <p:to>
                                        <p:strVal val="visible"/>
                                      </p:to>
                                    </p:set>
                                    <p:animEffect transition="in" filter="fade">
                                      <p:cBhvr>
                                        <p:cTn id="19" dur="1000"/>
                                        <p:tgtEl>
                                          <p:spTgt spid="123"/>
                                        </p:tgtEl>
                                      </p:cBhvr>
                                    </p:animEffect>
                                    <p:anim calcmode="lin" valueType="num">
                                      <p:cBhvr>
                                        <p:cTn id="20" dur="1000" fill="hold"/>
                                        <p:tgtEl>
                                          <p:spTgt spid="123"/>
                                        </p:tgtEl>
                                        <p:attrNameLst>
                                          <p:attrName>ppt_x</p:attrName>
                                        </p:attrNameLst>
                                      </p:cBhvr>
                                      <p:tavLst>
                                        <p:tav tm="0">
                                          <p:val>
                                            <p:strVal val="#ppt_x"/>
                                          </p:val>
                                        </p:tav>
                                        <p:tav tm="100000">
                                          <p:val>
                                            <p:strVal val="#ppt_x"/>
                                          </p:val>
                                        </p:tav>
                                      </p:tavLst>
                                    </p:anim>
                                    <p:anim calcmode="lin" valueType="num">
                                      <p:cBhvr>
                                        <p:cTn id="21" dur="1000" fill="hold"/>
                                        <p:tgtEl>
                                          <p:spTgt spid="123"/>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38"/>
                                        </p:tgtEl>
                                        <p:attrNameLst>
                                          <p:attrName>style.visibility</p:attrName>
                                        </p:attrNameLst>
                                      </p:cBhvr>
                                      <p:to>
                                        <p:strVal val="visible"/>
                                      </p:to>
                                    </p:set>
                                    <p:animEffect transition="in" filter="fade">
                                      <p:cBhvr>
                                        <p:cTn id="25" dur="1000"/>
                                        <p:tgtEl>
                                          <p:spTgt spid="138"/>
                                        </p:tgtEl>
                                      </p:cBhvr>
                                    </p:animEffect>
                                    <p:anim calcmode="lin" valueType="num">
                                      <p:cBhvr>
                                        <p:cTn id="26" dur="1000" fill="hold"/>
                                        <p:tgtEl>
                                          <p:spTgt spid="138"/>
                                        </p:tgtEl>
                                        <p:attrNameLst>
                                          <p:attrName>ppt_x</p:attrName>
                                        </p:attrNameLst>
                                      </p:cBhvr>
                                      <p:tavLst>
                                        <p:tav tm="0">
                                          <p:val>
                                            <p:strVal val="#ppt_x"/>
                                          </p:val>
                                        </p:tav>
                                        <p:tav tm="100000">
                                          <p:val>
                                            <p:strVal val="#ppt_x"/>
                                          </p:val>
                                        </p:tav>
                                      </p:tavLst>
                                    </p:anim>
                                    <p:anim calcmode="lin" valueType="num">
                                      <p:cBhvr>
                                        <p:cTn id="27" dur="1000" fill="hold"/>
                                        <p:tgtEl>
                                          <p:spTgt spid="138"/>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128"/>
                                        </p:tgtEl>
                                        <p:attrNameLst>
                                          <p:attrName>style.visibility</p:attrName>
                                        </p:attrNameLst>
                                      </p:cBhvr>
                                      <p:to>
                                        <p:strVal val="visible"/>
                                      </p:to>
                                    </p:set>
                                    <p:animEffect transition="in" filter="fade">
                                      <p:cBhvr>
                                        <p:cTn id="31" dur="1000"/>
                                        <p:tgtEl>
                                          <p:spTgt spid="128"/>
                                        </p:tgtEl>
                                      </p:cBhvr>
                                    </p:animEffect>
                                    <p:anim calcmode="lin" valueType="num">
                                      <p:cBhvr>
                                        <p:cTn id="32" dur="1000" fill="hold"/>
                                        <p:tgtEl>
                                          <p:spTgt spid="128"/>
                                        </p:tgtEl>
                                        <p:attrNameLst>
                                          <p:attrName>ppt_x</p:attrName>
                                        </p:attrNameLst>
                                      </p:cBhvr>
                                      <p:tavLst>
                                        <p:tav tm="0">
                                          <p:val>
                                            <p:strVal val="#ppt_x"/>
                                          </p:val>
                                        </p:tav>
                                        <p:tav tm="100000">
                                          <p:val>
                                            <p:strVal val="#ppt_x"/>
                                          </p:val>
                                        </p:tav>
                                      </p:tavLst>
                                    </p:anim>
                                    <p:anim calcmode="lin" valueType="num">
                                      <p:cBhvr>
                                        <p:cTn id="33" dur="1000" fill="hold"/>
                                        <p:tgtEl>
                                          <p:spTgt spid="128"/>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133"/>
                                        </p:tgtEl>
                                        <p:attrNameLst>
                                          <p:attrName>style.visibility</p:attrName>
                                        </p:attrNameLst>
                                      </p:cBhvr>
                                      <p:to>
                                        <p:strVal val="visible"/>
                                      </p:to>
                                    </p:set>
                                    <p:animEffect transition="in" filter="fade">
                                      <p:cBhvr>
                                        <p:cTn id="37" dur="1000"/>
                                        <p:tgtEl>
                                          <p:spTgt spid="133"/>
                                        </p:tgtEl>
                                      </p:cBhvr>
                                    </p:animEffect>
                                    <p:anim calcmode="lin" valueType="num">
                                      <p:cBhvr>
                                        <p:cTn id="38" dur="1000" fill="hold"/>
                                        <p:tgtEl>
                                          <p:spTgt spid="133"/>
                                        </p:tgtEl>
                                        <p:attrNameLst>
                                          <p:attrName>ppt_x</p:attrName>
                                        </p:attrNameLst>
                                      </p:cBhvr>
                                      <p:tavLst>
                                        <p:tav tm="0">
                                          <p:val>
                                            <p:strVal val="#ppt_x"/>
                                          </p:val>
                                        </p:tav>
                                        <p:tav tm="100000">
                                          <p:val>
                                            <p:strVal val="#ppt_x"/>
                                          </p:val>
                                        </p:tav>
                                      </p:tavLst>
                                    </p:anim>
                                    <p:anim calcmode="lin" valueType="num">
                                      <p:cBhvr>
                                        <p:cTn id="39" dur="1000" fill="hold"/>
                                        <p:tgtEl>
                                          <p:spTgt spid="1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xmlns="" id="{10781169-B7A4-446E-BD33-B9650367A7F9}"/>
              </a:ext>
            </a:extLst>
          </p:cNvPr>
          <p:cNvGrpSpPr/>
          <p:nvPr/>
        </p:nvGrpSpPr>
        <p:grpSpPr>
          <a:xfrm>
            <a:off x="-290920" y="0"/>
            <a:ext cx="12572063" cy="6858000"/>
            <a:chOff x="-290920" y="0"/>
            <a:chExt cx="12572063" cy="6858000"/>
          </a:xfrm>
        </p:grpSpPr>
        <p:sp>
          <p:nvSpPr>
            <p:cNvPr id="51" name="Rectangle 50">
              <a:extLst>
                <a:ext uri="{FF2B5EF4-FFF2-40B4-BE49-F238E27FC236}">
                  <a16:creationId xmlns:a16="http://schemas.microsoft.com/office/drawing/2014/main" xmlns="" id="{CED3AF08-30FC-4AFF-9C5C-99D0A7099514}"/>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Freeform: Shape 51">
              <a:extLst>
                <a:ext uri="{FF2B5EF4-FFF2-40B4-BE49-F238E27FC236}">
                  <a16:creationId xmlns:a16="http://schemas.microsoft.com/office/drawing/2014/main" xmlns="" id="{99AF1FBA-9557-484A-B305-EE590A192E9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xmlns="" id="{407E3AA2-679E-4924-AC1B-FE6C3A02C251}"/>
                </a:ext>
              </a:extLst>
            </p:cNvPr>
            <p:cNvSpPr txBox="1"/>
            <p:nvPr/>
          </p:nvSpPr>
          <p:spPr>
            <a:xfrm rot="16200000">
              <a:off x="10651552" y="3189599"/>
              <a:ext cx="2612851"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Introduction</a:t>
              </a:r>
            </a:p>
          </p:txBody>
        </p:sp>
        <p:pic>
          <p:nvPicPr>
            <p:cNvPr id="54" name="Picture 53">
              <a:extLst>
                <a:ext uri="{FF2B5EF4-FFF2-40B4-BE49-F238E27FC236}">
                  <a16:creationId xmlns:a16="http://schemas.microsoft.com/office/drawing/2014/main" xmlns="" id="{CD9846FC-755F-4A0E-BAD3-A5D51C0E1EB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xmlns="" id="{F00A67C9-4929-4EFF-9CB6-292640CD2738}"/>
              </a:ext>
            </a:extLst>
          </p:cNvPr>
          <p:cNvGrpSpPr/>
          <p:nvPr/>
        </p:nvGrpSpPr>
        <p:grpSpPr>
          <a:xfrm>
            <a:off x="314275" y="-9081"/>
            <a:ext cx="12076263" cy="6858000"/>
            <a:chOff x="213096" y="0"/>
            <a:chExt cx="12076263" cy="6858000"/>
          </a:xfrm>
        </p:grpSpPr>
        <p:sp>
          <p:nvSpPr>
            <p:cNvPr id="56" name="Rectangle 55">
              <a:extLst>
                <a:ext uri="{FF2B5EF4-FFF2-40B4-BE49-F238E27FC236}">
                  <a16:creationId xmlns:a16="http://schemas.microsoft.com/office/drawing/2014/main" xmlns="" id="{3E8CDB02-4760-4298-BC44-93A18EB02F13}"/>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Freeform: Shape 56">
              <a:extLst>
                <a:ext uri="{FF2B5EF4-FFF2-40B4-BE49-F238E27FC236}">
                  <a16:creationId xmlns:a16="http://schemas.microsoft.com/office/drawing/2014/main" xmlns="" id="{57C0FD50-5E69-463E-A01B-65E9D864A386}"/>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Box 57">
              <a:extLst>
                <a:ext uri="{FF2B5EF4-FFF2-40B4-BE49-F238E27FC236}">
                  <a16:creationId xmlns:a16="http://schemas.microsoft.com/office/drawing/2014/main" xmlns="" id="{04CBFB1D-37FD-419F-B98C-860BF5217905}"/>
                </a:ext>
              </a:extLst>
            </p:cNvPr>
            <p:cNvSpPr txBox="1"/>
            <p:nvPr/>
          </p:nvSpPr>
          <p:spPr>
            <a:xfrm rot="16200000">
              <a:off x="10693152" y="2846981"/>
              <a:ext cx="1992086" cy="1200329"/>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Purpose</a:t>
              </a:r>
            </a:p>
            <a:p>
              <a:pPr algn="ctr"/>
              <a:endParaRPr lang="en-US" sz="3600" b="1" dirty="0">
                <a:solidFill>
                  <a:srgbClr val="F0EEF0"/>
                </a:solidFill>
                <a:latin typeface="Tw Cen MT" panose="020B0602020104020603" pitchFamily="34" charset="0"/>
              </a:endParaRPr>
            </a:p>
          </p:txBody>
        </p:sp>
        <p:pic>
          <p:nvPicPr>
            <p:cNvPr id="59" name="Picture 58">
              <a:extLst>
                <a:ext uri="{FF2B5EF4-FFF2-40B4-BE49-F238E27FC236}">
                  <a16:creationId xmlns:a16="http://schemas.microsoft.com/office/drawing/2014/main" xmlns="" id="{60B383F7-52C5-4FB7-AEC3-35A48D7354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xmlns="" id="{6F7667A6-1C16-4F0A-A162-61BD16E6BE6B}"/>
              </a:ext>
            </a:extLst>
          </p:cNvPr>
          <p:cNvGrpSpPr/>
          <p:nvPr/>
        </p:nvGrpSpPr>
        <p:grpSpPr>
          <a:xfrm>
            <a:off x="1323543" y="-27235"/>
            <a:ext cx="9961092" cy="6858000"/>
            <a:chOff x="491575" y="0"/>
            <a:chExt cx="9961092" cy="6858000"/>
          </a:xfrm>
        </p:grpSpPr>
        <p:sp>
          <p:nvSpPr>
            <p:cNvPr id="61" name="Rectangle 60">
              <a:extLst>
                <a:ext uri="{FF2B5EF4-FFF2-40B4-BE49-F238E27FC236}">
                  <a16:creationId xmlns:a16="http://schemas.microsoft.com/office/drawing/2014/main" xmlns="" id="{0E8C29A9-4AAB-442C-A7A4-40DCCE0A9694}"/>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xmlns="" id="{81520FE7-5699-4290-9C3C-51E0C60ECC6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xmlns="" id="{AFD50D6F-822B-4109-8B0C-BA004A0B7145}"/>
                </a:ext>
              </a:extLst>
            </p:cNvPr>
            <p:cNvSpPr txBox="1"/>
            <p:nvPr/>
          </p:nvSpPr>
          <p:spPr>
            <a:xfrm rot="16200000">
              <a:off x="9117129" y="3189611"/>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3 Layers</a:t>
              </a:r>
              <a:endParaRPr lang="en-US" sz="3600" b="1" dirty="0">
                <a:solidFill>
                  <a:srgbClr val="F0EEF0"/>
                </a:solidFill>
                <a:latin typeface="Tw Cen MT" panose="020B0602020104020603" pitchFamily="34" charset="0"/>
              </a:endParaRPr>
            </a:p>
          </p:txBody>
        </p:sp>
        <p:pic>
          <p:nvPicPr>
            <p:cNvPr id="64" name="Picture 63">
              <a:extLst>
                <a:ext uri="{FF2B5EF4-FFF2-40B4-BE49-F238E27FC236}">
                  <a16:creationId xmlns:a16="http://schemas.microsoft.com/office/drawing/2014/main" xmlns="" id="{0376C61F-147B-441E-B32E-45D5BC1B66B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95" name="Group 94">
            <a:extLst>
              <a:ext uri="{FF2B5EF4-FFF2-40B4-BE49-F238E27FC236}">
                <a16:creationId xmlns:a16="http://schemas.microsoft.com/office/drawing/2014/main" xmlns="" id="{4E70D3F9-D583-4ACD-8480-0F4A65ED3C83}"/>
              </a:ext>
            </a:extLst>
          </p:cNvPr>
          <p:cNvGrpSpPr/>
          <p:nvPr/>
        </p:nvGrpSpPr>
        <p:grpSpPr>
          <a:xfrm>
            <a:off x="1248693" y="-18158"/>
            <a:ext cx="9574094" cy="6858000"/>
            <a:chOff x="491575" y="0"/>
            <a:chExt cx="9574094" cy="6858000"/>
          </a:xfrm>
        </p:grpSpPr>
        <p:sp>
          <p:nvSpPr>
            <p:cNvPr id="96" name="Rectangle 95">
              <a:extLst>
                <a:ext uri="{FF2B5EF4-FFF2-40B4-BE49-F238E27FC236}">
                  <a16:creationId xmlns:a16="http://schemas.microsoft.com/office/drawing/2014/main" xmlns=""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Freeform: Shape 96">
              <a:extLst>
                <a:ext uri="{FF2B5EF4-FFF2-40B4-BE49-F238E27FC236}">
                  <a16:creationId xmlns:a16="http://schemas.microsoft.com/office/drawing/2014/main" xmlns=""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TextBox 97">
              <a:extLst>
                <a:ext uri="{FF2B5EF4-FFF2-40B4-BE49-F238E27FC236}">
                  <a16:creationId xmlns:a16="http://schemas.microsoft.com/office/drawing/2014/main" xmlns="" id="{E3DB5570-AC77-4396-9748-4183DF7C8396}"/>
                </a:ext>
              </a:extLst>
            </p:cNvPr>
            <p:cNvSpPr txBox="1"/>
            <p:nvPr/>
          </p:nvSpPr>
          <p:spPr>
            <a:xfrm rot="16200000">
              <a:off x="8746453" y="3189610"/>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DFD’s</a:t>
              </a:r>
              <a:endParaRPr lang="en-US" sz="3600" b="1" dirty="0">
                <a:solidFill>
                  <a:srgbClr val="F0EEF0"/>
                </a:solidFill>
                <a:latin typeface="Tw Cen MT" panose="020B0602020104020603" pitchFamily="34" charset="0"/>
              </a:endParaRPr>
            </a:p>
          </p:txBody>
        </p:sp>
        <p:pic>
          <p:nvPicPr>
            <p:cNvPr id="99" name="Picture 98">
              <a:extLst>
                <a:ext uri="{FF2B5EF4-FFF2-40B4-BE49-F238E27FC236}">
                  <a16:creationId xmlns:a16="http://schemas.microsoft.com/office/drawing/2014/main" xmlns="" id="{F6ED4041-CDD9-443D-802E-47D4387906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grpSp>
        <p:nvGrpSpPr>
          <p:cNvPr id="71" name="Group 70">
            <a:extLst>
              <a:ext uri="{FF2B5EF4-FFF2-40B4-BE49-F238E27FC236}">
                <a16:creationId xmlns:a16="http://schemas.microsoft.com/office/drawing/2014/main" xmlns="" id="{E7044FAB-DB4A-4E59-B111-8CA4168E7FA4}"/>
              </a:ext>
            </a:extLst>
          </p:cNvPr>
          <p:cNvGrpSpPr/>
          <p:nvPr/>
        </p:nvGrpSpPr>
        <p:grpSpPr>
          <a:xfrm>
            <a:off x="-1478443" y="-9081"/>
            <a:ext cx="11860720" cy="6858000"/>
            <a:chOff x="-2449883" y="-1"/>
            <a:chExt cx="11860720" cy="6858000"/>
          </a:xfrm>
        </p:grpSpPr>
        <p:sp>
          <p:nvSpPr>
            <p:cNvPr id="72" name="Rectangle 71">
              <a:extLst>
                <a:ext uri="{FF2B5EF4-FFF2-40B4-BE49-F238E27FC236}">
                  <a16:creationId xmlns:a16="http://schemas.microsoft.com/office/drawing/2014/main" xmlns="" id="{824F072A-08CC-4CC6-B5EF-C1833A244FA3}"/>
                </a:ext>
              </a:extLst>
            </p:cNvPr>
            <p:cNvSpPr/>
            <p:nvPr/>
          </p:nvSpPr>
          <p:spPr>
            <a:xfrm>
              <a:off x="-2449883" y="-1"/>
              <a:ext cx="118607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xmlns="" id="{A3C6C4A9-8B6A-429B-980E-26CD0C3A573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TextBox 73">
              <a:extLst>
                <a:ext uri="{FF2B5EF4-FFF2-40B4-BE49-F238E27FC236}">
                  <a16:creationId xmlns:a16="http://schemas.microsoft.com/office/drawing/2014/main" xmlns="" id="{858AC381-BFD1-4A89-AE49-8ADC853A6849}"/>
                </a:ext>
              </a:extLst>
            </p:cNvPr>
            <p:cNvSpPr txBox="1"/>
            <p:nvPr/>
          </p:nvSpPr>
          <p:spPr>
            <a:xfrm rot="16200000">
              <a:off x="8091629" y="3189609"/>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Modules</a:t>
              </a:r>
              <a:endParaRPr lang="en-US" sz="3600" b="1" dirty="0">
                <a:solidFill>
                  <a:srgbClr val="F0EEF0"/>
                </a:solidFill>
                <a:latin typeface="Tw Cen MT" panose="020B0602020104020603" pitchFamily="34" charset="0"/>
              </a:endParaRPr>
            </a:p>
          </p:txBody>
        </p:sp>
        <p:pic>
          <p:nvPicPr>
            <p:cNvPr id="75" name="Picture 74">
              <a:extLst>
                <a:ext uri="{FF2B5EF4-FFF2-40B4-BE49-F238E27FC236}">
                  <a16:creationId xmlns:a16="http://schemas.microsoft.com/office/drawing/2014/main" xmlns="" id="{9DF2E944-82FA-495B-8A5C-9BDE263553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xmlns="" id="{60E31D48-090A-4A9C-AF5C-4B0C49C47C7D}"/>
              </a:ext>
            </a:extLst>
          </p:cNvPr>
          <p:cNvGrpSpPr/>
          <p:nvPr/>
        </p:nvGrpSpPr>
        <p:grpSpPr>
          <a:xfrm>
            <a:off x="-1537127" y="-9083"/>
            <a:ext cx="11412272" cy="6858000"/>
            <a:chOff x="-10734817" y="-1"/>
            <a:chExt cx="11412272" cy="6858000"/>
          </a:xfrm>
        </p:grpSpPr>
        <p:sp>
          <p:nvSpPr>
            <p:cNvPr id="77" name="Rectangle 76">
              <a:extLst>
                <a:ext uri="{FF2B5EF4-FFF2-40B4-BE49-F238E27FC236}">
                  <a16:creationId xmlns:a16="http://schemas.microsoft.com/office/drawing/2014/main" xmlns="" id="{3A79A714-CB74-4EFD-9BC1-A7F2F993842A}"/>
                </a:ext>
              </a:extLst>
            </p:cNvPr>
            <p:cNvSpPr/>
            <p:nvPr/>
          </p:nvSpPr>
          <p:spPr>
            <a:xfrm>
              <a:off x="-10734817" y="-1"/>
              <a:ext cx="11331017"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Shape 77">
              <a:extLst>
                <a:ext uri="{FF2B5EF4-FFF2-40B4-BE49-F238E27FC236}">
                  <a16:creationId xmlns:a16="http://schemas.microsoft.com/office/drawing/2014/main" xmlns="" id="{B006C60A-833A-41C2-A553-8132E7B3A7D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TextBox 78">
              <a:extLst>
                <a:ext uri="{FF2B5EF4-FFF2-40B4-BE49-F238E27FC236}">
                  <a16:creationId xmlns:a16="http://schemas.microsoft.com/office/drawing/2014/main" xmlns="" id="{95AECC6C-A520-4756-9163-08D14835D791}"/>
                </a:ext>
              </a:extLst>
            </p:cNvPr>
            <p:cNvSpPr txBox="1"/>
            <p:nvPr/>
          </p:nvSpPr>
          <p:spPr>
            <a:xfrm rot="16200000">
              <a:off x="-1042813" y="3211309"/>
              <a:ext cx="2855761" cy="584775"/>
            </a:xfrm>
            <a:prstGeom prst="rect">
              <a:avLst/>
            </a:prstGeom>
            <a:noFill/>
          </p:spPr>
          <p:txBody>
            <a:bodyPr wrap="square" rtlCol="0">
              <a:spAutoFit/>
            </a:bodyPr>
            <a:lstStyle/>
            <a:p>
              <a:pPr algn="ctr"/>
              <a:r>
                <a:rPr lang="en-US" sz="3200" b="1" dirty="0" smtClean="0">
                  <a:solidFill>
                    <a:srgbClr val="F0EEF0"/>
                  </a:solidFill>
                  <a:latin typeface="Tw Cen MT" panose="020B0602020104020603" pitchFamily="34" charset="0"/>
                </a:rPr>
                <a:t>Requirements</a:t>
              </a:r>
              <a:endParaRPr lang="en-US" sz="3200" b="1" dirty="0">
                <a:solidFill>
                  <a:srgbClr val="F0EEF0"/>
                </a:solidFill>
                <a:latin typeface="Tw Cen MT" panose="020B0602020104020603" pitchFamily="34" charset="0"/>
              </a:endParaRPr>
            </a:p>
          </p:txBody>
        </p:sp>
        <p:pic>
          <p:nvPicPr>
            <p:cNvPr id="80" name="Picture 79">
              <a:extLst>
                <a:ext uri="{FF2B5EF4-FFF2-40B4-BE49-F238E27FC236}">
                  <a16:creationId xmlns:a16="http://schemas.microsoft.com/office/drawing/2014/main" xmlns="" id="{0F8A56B9-A504-4035-8439-53ED4617B8B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sp>
        <p:nvSpPr>
          <p:cNvPr id="35" name="TextBox 34">
            <a:extLst>
              <a:ext uri="{FF2B5EF4-FFF2-40B4-BE49-F238E27FC236}">
                <a16:creationId xmlns:a16="http://schemas.microsoft.com/office/drawing/2014/main" xmlns="" id="{22001AFB-5833-4302-85EB-700F4F764C00}"/>
              </a:ext>
            </a:extLst>
          </p:cNvPr>
          <p:cNvSpPr txBox="1"/>
          <p:nvPr/>
        </p:nvSpPr>
        <p:spPr>
          <a:xfrm>
            <a:off x="564113" y="3300058"/>
            <a:ext cx="3988616" cy="1015663"/>
          </a:xfrm>
          <a:prstGeom prst="rect">
            <a:avLst/>
          </a:prstGeom>
          <a:noFill/>
        </p:spPr>
        <p:txBody>
          <a:bodyPr wrap="square" rtlCol="0">
            <a:spAutoFit/>
          </a:bodyPr>
          <a:lstStyle/>
          <a:p>
            <a:r>
              <a:rPr lang="en-US" sz="2000" dirty="0"/>
              <a:t>Windows 7(32-bit) or above. </a:t>
            </a:r>
            <a:endParaRPr lang="en-US" sz="2000" dirty="0" smtClean="0"/>
          </a:p>
          <a:p>
            <a:r>
              <a:rPr lang="en-US" sz="2000" dirty="0" smtClean="0"/>
              <a:t>Python </a:t>
            </a:r>
            <a:r>
              <a:rPr lang="en-US" sz="2000" dirty="0"/>
              <a:t>3.9.1 or later </a:t>
            </a:r>
          </a:p>
          <a:p>
            <a:r>
              <a:rPr lang="en-US" sz="2000" dirty="0" smtClean="0"/>
              <a:t>Pycharm </a:t>
            </a:r>
            <a:r>
              <a:rPr lang="en-US" sz="2000" dirty="0"/>
              <a:t>Community Edition 2020.3</a:t>
            </a:r>
            <a:endParaRPr lang="en-US" sz="2000" dirty="0">
              <a:solidFill>
                <a:srgbClr val="A6A6A6"/>
              </a:solidFill>
              <a:latin typeface="Tw Cen MT" panose="020B0602020104020603" pitchFamily="34" charset="0"/>
            </a:endParaRPr>
          </a:p>
        </p:txBody>
      </p:sp>
      <p:sp>
        <p:nvSpPr>
          <p:cNvPr id="41" name="TextBox 40">
            <a:extLst>
              <a:ext uri="{FF2B5EF4-FFF2-40B4-BE49-F238E27FC236}">
                <a16:creationId xmlns:a16="http://schemas.microsoft.com/office/drawing/2014/main" xmlns="" id="{1D2CAFD3-83DC-4745-BD2C-AA8DD0D735B7}"/>
              </a:ext>
            </a:extLst>
          </p:cNvPr>
          <p:cNvSpPr txBox="1"/>
          <p:nvPr/>
        </p:nvSpPr>
        <p:spPr>
          <a:xfrm>
            <a:off x="5196895" y="3300058"/>
            <a:ext cx="3803792" cy="1015663"/>
          </a:xfrm>
          <a:prstGeom prst="rect">
            <a:avLst/>
          </a:prstGeom>
          <a:noFill/>
        </p:spPr>
        <p:txBody>
          <a:bodyPr wrap="square" rtlCol="0">
            <a:spAutoFit/>
          </a:bodyPr>
          <a:lstStyle/>
          <a:p>
            <a:r>
              <a:rPr lang="en-IN" sz="2000" dirty="0"/>
              <a:t>Ram: </a:t>
            </a:r>
            <a:r>
              <a:rPr lang="en-IN" sz="2000" dirty="0" smtClean="0"/>
              <a:t>1Gb minimum</a:t>
            </a:r>
          </a:p>
          <a:p>
            <a:r>
              <a:rPr lang="en-IN" sz="2000" dirty="0" smtClean="0"/>
              <a:t>Storage</a:t>
            </a:r>
            <a:r>
              <a:rPr lang="en-IN" sz="2000" dirty="0"/>
              <a:t>: 2GB Recommend. </a:t>
            </a:r>
            <a:endParaRPr lang="en-IN" sz="2000" dirty="0" smtClean="0"/>
          </a:p>
          <a:p>
            <a:r>
              <a:rPr lang="en-IN" sz="2000" dirty="0" smtClean="0"/>
              <a:t>CPU:I3 </a:t>
            </a:r>
            <a:r>
              <a:rPr lang="en-IN" sz="2000" dirty="0"/>
              <a:t>5th Gen </a:t>
            </a:r>
            <a:r>
              <a:rPr lang="en-IN" sz="2000" dirty="0" smtClean="0"/>
              <a:t>Recommend</a:t>
            </a:r>
            <a:endParaRPr lang="en-US" sz="2000" dirty="0">
              <a:solidFill>
                <a:srgbClr val="A6A6A6"/>
              </a:solidFill>
              <a:latin typeface="Tw Cen MT" panose="020B0602020104020603" pitchFamily="34" charset="0"/>
            </a:endParaRPr>
          </a:p>
        </p:txBody>
      </p:sp>
      <p:grpSp>
        <p:nvGrpSpPr>
          <p:cNvPr id="66" name="Group 65">
            <a:extLst>
              <a:ext uri="{FF2B5EF4-FFF2-40B4-BE49-F238E27FC236}">
                <a16:creationId xmlns:a16="http://schemas.microsoft.com/office/drawing/2014/main" xmlns="" id="{066ACF4C-6F8C-46FC-8362-2E05C90EEAFA}"/>
              </a:ext>
            </a:extLst>
          </p:cNvPr>
          <p:cNvGrpSpPr/>
          <p:nvPr/>
        </p:nvGrpSpPr>
        <p:grpSpPr>
          <a:xfrm>
            <a:off x="-12204239" y="-9082"/>
            <a:ext cx="12482920" cy="6858000"/>
            <a:chOff x="-290920" y="0"/>
            <a:chExt cx="12482920" cy="6858000"/>
          </a:xfrm>
        </p:grpSpPr>
        <p:sp>
          <p:nvSpPr>
            <p:cNvPr id="67" name="Rectangle 66">
              <a:extLst>
                <a:ext uri="{FF2B5EF4-FFF2-40B4-BE49-F238E27FC236}">
                  <a16:creationId xmlns:a16="http://schemas.microsoft.com/office/drawing/2014/main" xmlns="" id="{4F373113-18F1-4443-9A8E-5EF06C1D2FEA}"/>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Freeform: Shape 51">
              <a:extLst>
                <a:ext uri="{FF2B5EF4-FFF2-40B4-BE49-F238E27FC236}">
                  <a16:creationId xmlns:a16="http://schemas.microsoft.com/office/drawing/2014/main" xmlns="" id="{8F99D053-FB83-41F1-B2CB-C10918BC99BC}"/>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xmlns="" id="{7F4373C1-3934-47C3-8F36-E2FB2615CA87}"/>
                </a:ext>
              </a:extLst>
            </p:cNvPr>
            <p:cNvSpPr txBox="1"/>
            <p:nvPr/>
          </p:nvSpPr>
          <p:spPr>
            <a:xfrm rot="16200000">
              <a:off x="10872792" y="31947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about</a:t>
              </a:r>
            </a:p>
          </p:txBody>
        </p:sp>
        <p:pic>
          <p:nvPicPr>
            <p:cNvPr id="70" name="Picture 69">
              <a:extLst>
                <a:ext uri="{FF2B5EF4-FFF2-40B4-BE49-F238E27FC236}">
                  <a16:creationId xmlns:a16="http://schemas.microsoft.com/office/drawing/2014/main" xmlns="" id="{5A5E18E8-5A3E-4F1D-8254-6193AA55C0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81" name="Group 80">
            <a:extLst>
              <a:ext uri="{FF2B5EF4-FFF2-40B4-BE49-F238E27FC236}">
                <a16:creationId xmlns:a16="http://schemas.microsoft.com/office/drawing/2014/main" xmlns="" id="{7728BA24-99D1-4E44-98AC-50745A94AD6C}"/>
              </a:ext>
            </a:extLst>
          </p:cNvPr>
          <p:cNvGrpSpPr/>
          <p:nvPr/>
        </p:nvGrpSpPr>
        <p:grpSpPr>
          <a:xfrm>
            <a:off x="-10236415" y="9065"/>
            <a:ext cx="9961092" cy="6858000"/>
            <a:chOff x="491575" y="0"/>
            <a:chExt cx="9961092" cy="6858000"/>
          </a:xfrm>
        </p:grpSpPr>
        <p:sp>
          <p:nvSpPr>
            <p:cNvPr id="82" name="Rectangle 81">
              <a:extLst>
                <a:ext uri="{FF2B5EF4-FFF2-40B4-BE49-F238E27FC236}">
                  <a16:creationId xmlns:a16="http://schemas.microsoft.com/office/drawing/2014/main" xmlns="" id="{1079FD4E-778D-428A-B08F-1B97893971C7}"/>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Shape 61">
              <a:extLst>
                <a:ext uri="{FF2B5EF4-FFF2-40B4-BE49-F238E27FC236}">
                  <a16:creationId xmlns:a16="http://schemas.microsoft.com/office/drawing/2014/main" xmlns="" id="{67DB4514-65BA-420D-BBB3-CCF0A5B397C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TextBox 83">
              <a:extLst>
                <a:ext uri="{FF2B5EF4-FFF2-40B4-BE49-F238E27FC236}">
                  <a16:creationId xmlns:a16="http://schemas.microsoft.com/office/drawing/2014/main" xmlns="" id="{F86CE46E-7143-4535-BF09-36D36B082851}"/>
                </a:ext>
              </a:extLst>
            </p:cNvPr>
            <p:cNvSpPr txBox="1"/>
            <p:nvPr/>
          </p:nvSpPr>
          <p:spPr>
            <a:xfrm rot="16200000">
              <a:off x="9117129" y="3189611"/>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timeline</a:t>
              </a:r>
            </a:p>
          </p:txBody>
        </p:sp>
        <p:pic>
          <p:nvPicPr>
            <p:cNvPr id="85" name="Picture 84">
              <a:extLst>
                <a:ext uri="{FF2B5EF4-FFF2-40B4-BE49-F238E27FC236}">
                  <a16:creationId xmlns:a16="http://schemas.microsoft.com/office/drawing/2014/main" xmlns="" id="{4E9D2CC3-AE8C-4CF7-AC14-0BF3748D631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86" name="Group 85">
            <a:extLst>
              <a:ext uri="{FF2B5EF4-FFF2-40B4-BE49-F238E27FC236}">
                <a16:creationId xmlns:a16="http://schemas.microsoft.com/office/drawing/2014/main" xmlns="" id="{4E70D3F9-D583-4ACD-8480-0F4A65ED3C83}"/>
              </a:ext>
            </a:extLst>
          </p:cNvPr>
          <p:cNvGrpSpPr/>
          <p:nvPr/>
        </p:nvGrpSpPr>
        <p:grpSpPr>
          <a:xfrm>
            <a:off x="-10439016" y="-8"/>
            <a:ext cx="9574094" cy="6858000"/>
            <a:chOff x="491575" y="0"/>
            <a:chExt cx="9574094" cy="6858000"/>
          </a:xfrm>
        </p:grpSpPr>
        <p:sp>
          <p:nvSpPr>
            <p:cNvPr id="87" name="Rectangle 86">
              <a:extLst>
                <a:ext uri="{FF2B5EF4-FFF2-40B4-BE49-F238E27FC236}">
                  <a16:creationId xmlns:a16="http://schemas.microsoft.com/office/drawing/2014/main" xmlns=""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Shape 96">
              <a:extLst>
                <a:ext uri="{FF2B5EF4-FFF2-40B4-BE49-F238E27FC236}">
                  <a16:creationId xmlns:a16="http://schemas.microsoft.com/office/drawing/2014/main" xmlns=""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TextBox 88">
              <a:extLst>
                <a:ext uri="{FF2B5EF4-FFF2-40B4-BE49-F238E27FC236}">
                  <a16:creationId xmlns:a16="http://schemas.microsoft.com/office/drawing/2014/main" xmlns="" id="{E3DB5570-AC77-4396-9748-4183DF7C8396}"/>
                </a:ext>
              </a:extLst>
            </p:cNvPr>
            <p:cNvSpPr txBox="1"/>
            <p:nvPr/>
          </p:nvSpPr>
          <p:spPr>
            <a:xfrm rot="16200000">
              <a:off x="8746453" y="3189610"/>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teams</a:t>
              </a:r>
            </a:p>
          </p:txBody>
        </p:sp>
        <p:pic>
          <p:nvPicPr>
            <p:cNvPr id="90" name="Picture 89">
              <a:extLst>
                <a:ext uri="{FF2B5EF4-FFF2-40B4-BE49-F238E27FC236}">
                  <a16:creationId xmlns:a16="http://schemas.microsoft.com/office/drawing/2014/main" xmlns="" id="{F6ED4041-CDD9-443D-802E-47D4387906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grpSp>
        <p:nvGrpSpPr>
          <p:cNvPr id="91" name="Group 90">
            <a:extLst>
              <a:ext uri="{FF2B5EF4-FFF2-40B4-BE49-F238E27FC236}">
                <a16:creationId xmlns:a16="http://schemas.microsoft.com/office/drawing/2014/main" xmlns="" id="{63E93C38-ECA5-4094-81E9-196A3BD19EBD}"/>
              </a:ext>
            </a:extLst>
          </p:cNvPr>
          <p:cNvGrpSpPr/>
          <p:nvPr/>
        </p:nvGrpSpPr>
        <p:grpSpPr>
          <a:xfrm>
            <a:off x="-12932615" y="-9082"/>
            <a:ext cx="11447503" cy="6858000"/>
            <a:chOff x="213096" y="0"/>
            <a:chExt cx="11447503" cy="6858000"/>
          </a:xfrm>
        </p:grpSpPr>
        <p:sp>
          <p:nvSpPr>
            <p:cNvPr id="92" name="Rectangle 91">
              <a:extLst>
                <a:ext uri="{FF2B5EF4-FFF2-40B4-BE49-F238E27FC236}">
                  <a16:creationId xmlns:a16="http://schemas.microsoft.com/office/drawing/2014/main" xmlns="" id="{5C85080E-7B66-43F0-AB4D-3A69B13C005A}"/>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Freeform: Shape 39">
              <a:extLst>
                <a:ext uri="{FF2B5EF4-FFF2-40B4-BE49-F238E27FC236}">
                  <a16:creationId xmlns:a16="http://schemas.microsoft.com/office/drawing/2014/main" xmlns="" id="{405DAC1A-9BF8-460E-8D8B-77BFB6B27FF9}"/>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TextBox 93">
              <a:extLst>
                <a:ext uri="{FF2B5EF4-FFF2-40B4-BE49-F238E27FC236}">
                  <a16:creationId xmlns:a16="http://schemas.microsoft.com/office/drawing/2014/main" xmlns="" id="{90DCA374-CD21-448B-8791-8A04A9A9A552}"/>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history</a:t>
              </a:r>
            </a:p>
          </p:txBody>
        </p:sp>
        <p:pic>
          <p:nvPicPr>
            <p:cNvPr id="100" name="Picture 99">
              <a:extLst>
                <a:ext uri="{FF2B5EF4-FFF2-40B4-BE49-F238E27FC236}">
                  <a16:creationId xmlns:a16="http://schemas.microsoft.com/office/drawing/2014/main" xmlns="" id="{83A620A7-5483-4447-9670-0F8D67F3627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101" name="Group 100">
            <a:extLst>
              <a:ext uri="{FF2B5EF4-FFF2-40B4-BE49-F238E27FC236}">
                <a16:creationId xmlns:a16="http://schemas.microsoft.com/office/drawing/2014/main" xmlns="" id="{E7044FAB-DB4A-4E59-B111-8CA4168E7FA4}"/>
              </a:ext>
            </a:extLst>
          </p:cNvPr>
          <p:cNvGrpSpPr/>
          <p:nvPr/>
        </p:nvGrpSpPr>
        <p:grpSpPr>
          <a:xfrm>
            <a:off x="-13882796" y="-18158"/>
            <a:ext cx="11860720" cy="6858000"/>
            <a:chOff x="-2449883" y="-1"/>
            <a:chExt cx="11860720" cy="6858000"/>
          </a:xfrm>
        </p:grpSpPr>
        <p:sp>
          <p:nvSpPr>
            <p:cNvPr id="102" name="Rectangle 101">
              <a:extLst>
                <a:ext uri="{FF2B5EF4-FFF2-40B4-BE49-F238E27FC236}">
                  <a16:creationId xmlns:a16="http://schemas.microsoft.com/office/drawing/2014/main" xmlns="" id="{824F072A-08CC-4CC6-B5EF-C1833A244FA3}"/>
                </a:ext>
              </a:extLst>
            </p:cNvPr>
            <p:cNvSpPr/>
            <p:nvPr/>
          </p:nvSpPr>
          <p:spPr>
            <a:xfrm>
              <a:off x="-2449883" y="-1"/>
              <a:ext cx="118607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Shape 72">
              <a:extLst>
                <a:ext uri="{FF2B5EF4-FFF2-40B4-BE49-F238E27FC236}">
                  <a16:creationId xmlns:a16="http://schemas.microsoft.com/office/drawing/2014/main" xmlns="" id="{A3C6C4A9-8B6A-429B-980E-26CD0C3A573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TextBox 103">
              <a:extLst>
                <a:ext uri="{FF2B5EF4-FFF2-40B4-BE49-F238E27FC236}">
                  <a16:creationId xmlns:a16="http://schemas.microsoft.com/office/drawing/2014/main" xmlns="" id="{858AC381-BFD1-4A89-AE49-8ADC853A6849}"/>
                </a:ext>
              </a:extLst>
            </p:cNvPr>
            <p:cNvSpPr txBox="1"/>
            <p:nvPr/>
          </p:nvSpPr>
          <p:spPr>
            <a:xfrm rot="16200000">
              <a:off x="8091629" y="3189609"/>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services</a:t>
              </a:r>
            </a:p>
          </p:txBody>
        </p:sp>
        <p:pic>
          <p:nvPicPr>
            <p:cNvPr id="105" name="Picture 104">
              <a:extLst>
                <a:ext uri="{FF2B5EF4-FFF2-40B4-BE49-F238E27FC236}">
                  <a16:creationId xmlns:a16="http://schemas.microsoft.com/office/drawing/2014/main" xmlns="" id="{9DF2E944-82FA-495B-8A5C-9BDE263553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2" name="Group 1"/>
          <p:cNvGrpSpPr/>
          <p:nvPr/>
        </p:nvGrpSpPr>
        <p:grpSpPr>
          <a:xfrm>
            <a:off x="1083194" y="1257381"/>
            <a:ext cx="1802532" cy="1802532"/>
            <a:chOff x="1083194" y="1257381"/>
            <a:chExt cx="1802532" cy="1802532"/>
          </a:xfrm>
        </p:grpSpPr>
        <p:sp>
          <p:nvSpPr>
            <p:cNvPr id="49" name="Oval 48">
              <a:extLst>
                <a:ext uri="{FF2B5EF4-FFF2-40B4-BE49-F238E27FC236}">
                  <a16:creationId xmlns:a16="http://schemas.microsoft.com/office/drawing/2014/main" xmlns="" id="{F64BCF60-284B-4512-A374-E284A563EFB1}"/>
                </a:ext>
              </a:extLst>
            </p:cNvPr>
            <p:cNvSpPr/>
            <p:nvPr/>
          </p:nvSpPr>
          <p:spPr>
            <a:xfrm>
              <a:off x="1083194" y="1257381"/>
              <a:ext cx="1802532" cy="1802532"/>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498731" y="1913799"/>
              <a:ext cx="1067131" cy="584775"/>
            </a:xfrm>
            <a:prstGeom prst="rect">
              <a:avLst/>
            </a:prstGeom>
            <a:noFill/>
          </p:spPr>
          <p:txBody>
            <a:bodyPr wrap="square" rtlCol="0">
              <a:spAutoFit/>
            </a:bodyPr>
            <a:lstStyle/>
            <a:p>
              <a:r>
                <a:rPr lang="en-IN" sz="3200" b="1" dirty="0" smtClean="0">
                  <a:solidFill>
                    <a:schemeClr val="bg1"/>
                  </a:solidFill>
                  <a:latin typeface="Adobe Fangsong Std R" panose="02020400000000000000" pitchFamily="18" charset="-128"/>
                  <a:ea typeface="Adobe Fangsong Std R" panose="02020400000000000000" pitchFamily="18" charset="-128"/>
                </a:rPr>
                <a:t>S/W</a:t>
              </a:r>
              <a:endParaRPr lang="en-IN" sz="3200" b="1" dirty="0">
                <a:solidFill>
                  <a:schemeClr val="bg1"/>
                </a:solidFill>
                <a:latin typeface="Adobe Fangsong Std R" panose="02020400000000000000" pitchFamily="18" charset="-128"/>
                <a:ea typeface="Adobe Fangsong Std R" panose="02020400000000000000" pitchFamily="18" charset="-128"/>
              </a:endParaRPr>
            </a:p>
          </p:txBody>
        </p:sp>
      </p:grpSp>
      <p:grpSp>
        <p:nvGrpSpPr>
          <p:cNvPr id="5" name="Group 4"/>
          <p:cNvGrpSpPr/>
          <p:nvPr/>
        </p:nvGrpSpPr>
        <p:grpSpPr>
          <a:xfrm>
            <a:off x="5782954" y="1257381"/>
            <a:ext cx="1813790" cy="1813790"/>
            <a:chOff x="5782954" y="1257381"/>
            <a:chExt cx="1813790" cy="1813790"/>
          </a:xfrm>
        </p:grpSpPr>
        <p:sp>
          <p:nvSpPr>
            <p:cNvPr id="46" name="Oval 45">
              <a:extLst>
                <a:ext uri="{FF2B5EF4-FFF2-40B4-BE49-F238E27FC236}">
                  <a16:creationId xmlns:a16="http://schemas.microsoft.com/office/drawing/2014/main" xmlns="" id="{5A516301-84E4-4DC6-A056-8024955CA570}"/>
                </a:ext>
              </a:extLst>
            </p:cNvPr>
            <p:cNvSpPr/>
            <p:nvPr/>
          </p:nvSpPr>
          <p:spPr>
            <a:xfrm>
              <a:off x="5782954" y="1257381"/>
              <a:ext cx="1813790" cy="1813790"/>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147611" y="1900423"/>
              <a:ext cx="1111805" cy="584775"/>
            </a:xfrm>
            <a:prstGeom prst="rect">
              <a:avLst/>
            </a:prstGeom>
            <a:noFill/>
          </p:spPr>
          <p:txBody>
            <a:bodyPr wrap="square" rtlCol="0">
              <a:spAutoFit/>
            </a:bodyPr>
            <a:lstStyle/>
            <a:p>
              <a:r>
                <a:rPr lang="en-IN" sz="3200" b="1" dirty="0" smtClean="0">
                  <a:solidFill>
                    <a:schemeClr val="bg1"/>
                  </a:solidFill>
                  <a:latin typeface="Adobe Fangsong Std R" panose="02020400000000000000" pitchFamily="18" charset="-128"/>
                  <a:ea typeface="Adobe Fangsong Std R" panose="02020400000000000000" pitchFamily="18" charset="-128"/>
                </a:rPr>
                <a:t>H/W</a:t>
              </a:r>
              <a:endParaRPr lang="en-IN" sz="3200" b="1" dirty="0">
                <a:solidFill>
                  <a:schemeClr val="bg1"/>
                </a:solidFill>
                <a:latin typeface="Adobe Fangsong Std R" panose="02020400000000000000" pitchFamily="18" charset="-128"/>
                <a:ea typeface="Adobe Fangsong Std R" panose="02020400000000000000" pitchFamily="18" charset="-128"/>
              </a:endParaRPr>
            </a:p>
          </p:txBody>
        </p:sp>
      </p:grpSp>
    </p:spTree>
    <p:extLst>
      <p:ext uri="{BB962C8B-B14F-4D97-AF65-F5344CB8AC3E}">
        <p14:creationId xmlns:p14="http://schemas.microsoft.com/office/powerpoint/2010/main" val="1327239487"/>
      </p:ext>
    </p:extLst>
  </p:cSld>
  <p:clrMapOvr>
    <a:masterClrMapping/>
  </p:clrMapOvr>
  <mc:AlternateContent xmlns:mc="http://schemas.openxmlformats.org/markup-compatibility/2006">
    <mc:Choice xmlns:p159="http://schemas.microsoft.com/office/powerpoint/2015/09/main" xmlns=""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fade">
                                      <p:cBhvr>
                                        <p:cTn id="14" dur="1000"/>
                                        <p:tgtEl>
                                          <p:spTgt spid="35"/>
                                        </p:tgtEl>
                                      </p:cBhvr>
                                    </p:animEffect>
                                    <p:anim calcmode="lin" valueType="num">
                                      <p:cBhvr>
                                        <p:cTn id="15" dur="1000" fill="hold"/>
                                        <p:tgtEl>
                                          <p:spTgt spid="35"/>
                                        </p:tgtEl>
                                        <p:attrNameLst>
                                          <p:attrName>ppt_x</p:attrName>
                                        </p:attrNameLst>
                                      </p:cBhvr>
                                      <p:tavLst>
                                        <p:tav tm="0">
                                          <p:val>
                                            <p:strVal val="#ppt_x"/>
                                          </p:val>
                                        </p:tav>
                                        <p:tav tm="100000">
                                          <p:val>
                                            <p:strVal val="#ppt_x"/>
                                          </p:val>
                                        </p:tav>
                                      </p:tavLst>
                                    </p:anim>
                                    <p:anim calcmode="lin" valueType="num">
                                      <p:cBhvr>
                                        <p:cTn id="16"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fade">
                                      <p:cBhvr>
                                        <p:cTn id="28" dur="1000"/>
                                        <p:tgtEl>
                                          <p:spTgt spid="41"/>
                                        </p:tgtEl>
                                      </p:cBhvr>
                                    </p:animEffect>
                                    <p:anim calcmode="lin" valueType="num">
                                      <p:cBhvr>
                                        <p:cTn id="29" dur="1000" fill="hold"/>
                                        <p:tgtEl>
                                          <p:spTgt spid="41"/>
                                        </p:tgtEl>
                                        <p:attrNameLst>
                                          <p:attrName>ppt_x</p:attrName>
                                        </p:attrNameLst>
                                      </p:cBhvr>
                                      <p:tavLst>
                                        <p:tav tm="0">
                                          <p:val>
                                            <p:strVal val="#ppt_x"/>
                                          </p:val>
                                        </p:tav>
                                        <p:tav tm="100000">
                                          <p:val>
                                            <p:strVal val="#ppt_x"/>
                                          </p:val>
                                        </p:tav>
                                      </p:tavLst>
                                    </p:anim>
                                    <p:anim calcmode="lin" valueType="num">
                                      <p:cBhvr>
                                        <p:cTn id="30"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rapezoid 6">
            <a:extLst>
              <a:ext uri="{FF2B5EF4-FFF2-40B4-BE49-F238E27FC236}">
                <a16:creationId xmlns="" xmlns:a16="http://schemas.microsoft.com/office/drawing/2014/main" id="{3B937E33-48A3-4276-AA11-BC97061C1A21}"/>
              </a:ext>
            </a:extLst>
          </p:cNvPr>
          <p:cNvSpPr/>
          <p:nvPr/>
        </p:nvSpPr>
        <p:spPr>
          <a:xfrm>
            <a:off x="1240027" y="929033"/>
            <a:ext cx="9410774" cy="743494"/>
          </a:xfrm>
          <a:custGeom>
            <a:avLst/>
            <a:gdLst>
              <a:gd name="connsiteX0" fmla="*/ 0 w 9404333"/>
              <a:gd name="connsiteY0" fmla="*/ 554807 h 554807"/>
              <a:gd name="connsiteX1" fmla="*/ 138702 w 9404333"/>
              <a:gd name="connsiteY1" fmla="*/ 0 h 554807"/>
              <a:gd name="connsiteX2" fmla="*/ 9265631 w 9404333"/>
              <a:gd name="connsiteY2" fmla="*/ 0 h 554807"/>
              <a:gd name="connsiteX3" fmla="*/ 9404333 w 9404333"/>
              <a:gd name="connsiteY3" fmla="*/ 554807 h 554807"/>
              <a:gd name="connsiteX4" fmla="*/ 0 w 9404333"/>
              <a:gd name="connsiteY4" fmla="*/ 554807 h 554807"/>
              <a:gd name="connsiteX0" fmla="*/ 267698 w 9265631"/>
              <a:gd name="connsiteY0" fmla="*/ 583836 h 583836"/>
              <a:gd name="connsiteX1" fmla="*/ 0 w 9265631"/>
              <a:gd name="connsiteY1" fmla="*/ 0 h 583836"/>
              <a:gd name="connsiteX2" fmla="*/ 9126929 w 9265631"/>
              <a:gd name="connsiteY2" fmla="*/ 0 h 583836"/>
              <a:gd name="connsiteX3" fmla="*/ 9265631 w 9265631"/>
              <a:gd name="connsiteY3" fmla="*/ 554807 h 583836"/>
              <a:gd name="connsiteX4" fmla="*/ 267698 w 9265631"/>
              <a:gd name="connsiteY4" fmla="*/ 583836 h 583836"/>
              <a:gd name="connsiteX0" fmla="*/ 398326 w 9396259"/>
              <a:gd name="connsiteY0" fmla="*/ 743494 h 743494"/>
              <a:gd name="connsiteX1" fmla="*/ 0 w 9396259"/>
              <a:gd name="connsiteY1" fmla="*/ 0 h 743494"/>
              <a:gd name="connsiteX2" fmla="*/ 9257557 w 9396259"/>
              <a:gd name="connsiteY2" fmla="*/ 159658 h 743494"/>
              <a:gd name="connsiteX3" fmla="*/ 9396259 w 9396259"/>
              <a:gd name="connsiteY3" fmla="*/ 714465 h 743494"/>
              <a:gd name="connsiteX4" fmla="*/ 398326 w 9396259"/>
              <a:gd name="connsiteY4" fmla="*/ 743494 h 743494"/>
              <a:gd name="connsiteX0" fmla="*/ 398326 w 9396259"/>
              <a:gd name="connsiteY0" fmla="*/ 743494 h 743494"/>
              <a:gd name="connsiteX1" fmla="*/ 0 w 9396259"/>
              <a:gd name="connsiteY1" fmla="*/ 0 h 743494"/>
              <a:gd name="connsiteX2" fmla="*/ 9286586 w 9396259"/>
              <a:gd name="connsiteY2" fmla="*/ 116116 h 743494"/>
              <a:gd name="connsiteX3" fmla="*/ 9396259 w 9396259"/>
              <a:gd name="connsiteY3" fmla="*/ 714465 h 743494"/>
              <a:gd name="connsiteX4" fmla="*/ 398326 w 9396259"/>
              <a:gd name="connsiteY4" fmla="*/ 743494 h 743494"/>
              <a:gd name="connsiteX0" fmla="*/ 398326 w 9410774"/>
              <a:gd name="connsiteY0" fmla="*/ 743494 h 743494"/>
              <a:gd name="connsiteX1" fmla="*/ 0 w 9410774"/>
              <a:gd name="connsiteY1" fmla="*/ 0 h 743494"/>
              <a:gd name="connsiteX2" fmla="*/ 9286586 w 9410774"/>
              <a:gd name="connsiteY2" fmla="*/ 116116 h 743494"/>
              <a:gd name="connsiteX3" fmla="*/ 9410774 w 9410774"/>
              <a:gd name="connsiteY3" fmla="*/ 685436 h 743494"/>
              <a:gd name="connsiteX4" fmla="*/ 398326 w 9410774"/>
              <a:gd name="connsiteY4" fmla="*/ 743494 h 743494"/>
              <a:gd name="connsiteX0" fmla="*/ 398326 w 9410774"/>
              <a:gd name="connsiteY0" fmla="*/ 743494 h 743494"/>
              <a:gd name="connsiteX1" fmla="*/ 0 w 9410774"/>
              <a:gd name="connsiteY1" fmla="*/ 0 h 743494"/>
              <a:gd name="connsiteX2" fmla="*/ 9141443 w 9410774"/>
              <a:gd name="connsiteY2" fmla="*/ 217716 h 743494"/>
              <a:gd name="connsiteX3" fmla="*/ 9410774 w 9410774"/>
              <a:gd name="connsiteY3" fmla="*/ 685436 h 743494"/>
              <a:gd name="connsiteX4" fmla="*/ 398326 w 9410774"/>
              <a:gd name="connsiteY4" fmla="*/ 743494 h 743494"/>
              <a:gd name="connsiteX0" fmla="*/ 398326 w 9410774"/>
              <a:gd name="connsiteY0" fmla="*/ 743494 h 743494"/>
              <a:gd name="connsiteX1" fmla="*/ 0 w 9410774"/>
              <a:gd name="connsiteY1" fmla="*/ 0 h 743494"/>
              <a:gd name="connsiteX2" fmla="*/ 9141443 w 9410774"/>
              <a:gd name="connsiteY2" fmla="*/ 145145 h 743494"/>
              <a:gd name="connsiteX3" fmla="*/ 9410774 w 9410774"/>
              <a:gd name="connsiteY3" fmla="*/ 685436 h 743494"/>
              <a:gd name="connsiteX4" fmla="*/ 398326 w 9410774"/>
              <a:gd name="connsiteY4" fmla="*/ 743494 h 743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10774" h="743494">
                <a:moveTo>
                  <a:pt x="398326" y="743494"/>
                </a:moveTo>
                <a:lnTo>
                  <a:pt x="0" y="0"/>
                </a:lnTo>
                <a:lnTo>
                  <a:pt x="9141443" y="145145"/>
                </a:lnTo>
                <a:lnTo>
                  <a:pt x="9410774" y="685436"/>
                </a:lnTo>
                <a:lnTo>
                  <a:pt x="398326" y="743494"/>
                </a:lnTo>
                <a:close/>
              </a:path>
            </a:pathLst>
          </a:custGeom>
          <a:gradFill flip="none" rotWithShape="1">
            <a:gsLst>
              <a:gs pos="0">
                <a:schemeClr val="tx1">
                  <a:alpha val="74000"/>
                </a:schemeClr>
              </a:gs>
              <a:gs pos="100000">
                <a:schemeClr val="tx1">
                  <a:alpha val="0"/>
                </a:scheme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Rectangle: Rounded Corners 23">
            <a:extLst>
              <a:ext uri="{FF2B5EF4-FFF2-40B4-BE49-F238E27FC236}">
                <a16:creationId xmlns="" xmlns:a16="http://schemas.microsoft.com/office/drawing/2014/main" id="{3770B1AF-50EA-4B04-8D16-FFD8EAD8D549}"/>
              </a:ext>
            </a:extLst>
          </p:cNvPr>
          <p:cNvSpPr/>
          <p:nvPr/>
        </p:nvSpPr>
        <p:spPr>
          <a:xfrm>
            <a:off x="1219199" y="435429"/>
            <a:ext cx="9510486" cy="765572"/>
          </a:xfrm>
          <a:prstGeom prst="roundRect">
            <a:avLst>
              <a:gd name="adj" fmla="val 50000"/>
            </a:avLst>
          </a:prstGeom>
          <a:solidFill>
            <a:schemeClr val="bg1"/>
          </a:solidFill>
          <a:ln>
            <a:noFill/>
          </a:ln>
          <a:effectLst>
            <a:innerShdw blurRad="1905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 xmlns:a16="http://schemas.microsoft.com/office/drawing/2014/main" id="{D9C3D2FB-878E-4317-B67F-993A16206C10}"/>
              </a:ext>
            </a:extLst>
          </p:cNvPr>
          <p:cNvSpPr/>
          <p:nvPr/>
        </p:nvSpPr>
        <p:spPr>
          <a:xfrm>
            <a:off x="1636485" y="642425"/>
            <a:ext cx="8657744" cy="351579"/>
          </a:xfrm>
          <a:prstGeom prst="roundRect">
            <a:avLst>
              <a:gd name="adj" fmla="val 50000"/>
            </a:avLst>
          </a:prstGeom>
          <a:solidFill>
            <a:schemeClr val="bg1">
              <a:lumMod val="65000"/>
            </a:schemeClr>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 xmlns:a16="http://schemas.microsoft.com/office/drawing/2014/main" id="{7090A4C6-0ACE-4A8F-802F-CA2D618C13AC}"/>
              </a:ext>
            </a:extLst>
          </p:cNvPr>
          <p:cNvGrpSpPr/>
          <p:nvPr/>
        </p:nvGrpSpPr>
        <p:grpSpPr>
          <a:xfrm>
            <a:off x="8496628" y="435429"/>
            <a:ext cx="2208628" cy="5326454"/>
            <a:chOff x="8496628" y="435429"/>
            <a:chExt cx="2208628" cy="5326454"/>
          </a:xfrm>
        </p:grpSpPr>
        <p:sp>
          <p:nvSpPr>
            <p:cNvPr id="91" name="Freeform: Shape 90">
              <a:extLst>
                <a:ext uri="{FF2B5EF4-FFF2-40B4-BE49-F238E27FC236}">
                  <a16:creationId xmlns="" xmlns:a16="http://schemas.microsoft.com/office/drawing/2014/main" id="{ECCA6C05-9E12-4153-8A2C-8B007D98B6FA}"/>
                </a:ext>
              </a:extLst>
            </p:cNvPr>
            <p:cNvSpPr/>
            <p:nvPr/>
          </p:nvSpPr>
          <p:spPr>
            <a:xfrm>
              <a:off x="9562617" y="3441238"/>
              <a:ext cx="45719" cy="190237"/>
            </a:xfrm>
            <a:custGeom>
              <a:avLst/>
              <a:gdLst>
                <a:gd name="connsiteX0" fmla="*/ 31547 w 31547"/>
                <a:gd name="connsiteY0" fmla="*/ 142875 h 142875"/>
                <a:gd name="connsiteX1" fmla="*/ 114 w 31547"/>
                <a:gd name="connsiteY1" fmla="*/ 74295 h 142875"/>
                <a:gd name="connsiteX2" fmla="*/ 22974 w 31547"/>
                <a:gd name="connsiteY2" fmla="*/ 0 h 142875"/>
              </a:gdLst>
              <a:ahLst/>
              <a:cxnLst>
                <a:cxn ang="0">
                  <a:pos x="connsiteX0" y="connsiteY0"/>
                </a:cxn>
                <a:cxn ang="0">
                  <a:pos x="connsiteX1" y="connsiteY1"/>
                </a:cxn>
                <a:cxn ang="0">
                  <a:pos x="connsiteX2" y="connsiteY2"/>
                </a:cxn>
              </a:cxnLst>
              <a:rect l="l" t="t" r="r" b="b"/>
              <a:pathLst>
                <a:path w="31547" h="142875">
                  <a:moveTo>
                    <a:pt x="31547" y="142875"/>
                  </a:moveTo>
                  <a:cubicBezTo>
                    <a:pt x="16545" y="120491"/>
                    <a:pt x="1543" y="98107"/>
                    <a:pt x="114" y="74295"/>
                  </a:cubicBezTo>
                  <a:cubicBezTo>
                    <a:pt x="-1315" y="50483"/>
                    <a:pt x="10829" y="25241"/>
                    <a:pt x="22974"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 xmlns:a16="http://schemas.microsoft.com/office/drawing/2014/main" id="{9CB42899-DD88-45DE-930E-0A28FB23B5EF}"/>
                </a:ext>
              </a:extLst>
            </p:cNvPr>
            <p:cNvSpPr/>
            <p:nvPr/>
          </p:nvSpPr>
          <p:spPr>
            <a:xfrm>
              <a:off x="8496628" y="3462887"/>
              <a:ext cx="2208628" cy="2208628"/>
            </a:xfrm>
            <a:custGeom>
              <a:avLst/>
              <a:gdLst>
                <a:gd name="connsiteX0" fmla="*/ 1104314 w 2208628"/>
                <a:gd name="connsiteY0" fmla="*/ 124227 h 2208628"/>
                <a:gd name="connsiteX1" fmla="*/ 996529 w 2208628"/>
                <a:gd name="connsiteY1" fmla="*/ 232012 h 2208628"/>
                <a:gd name="connsiteX2" fmla="*/ 1104314 w 2208628"/>
                <a:gd name="connsiteY2" fmla="*/ 339797 h 2208628"/>
                <a:gd name="connsiteX3" fmla="*/ 1212099 w 2208628"/>
                <a:gd name="connsiteY3" fmla="*/ 232012 h 2208628"/>
                <a:gd name="connsiteX4" fmla="*/ 1104314 w 2208628"/>
                <a:gd name="connsiteY4" fmla="*/ 124227 h 2208628"/>
                <a:gd name="connsiteX5" fmla="*/ 1104314 w 2208628"/>
                <a:gd name="connsiteY5" fmla="*/ 0 h 2208628"/>
                <a:gd name="connsiteX6" fmla="*/ 2208628 w 2208628"/>
                <a:gd name="connsiteY6" fmla="*/ 1104314 h 2208628"/>
                <a:gd name="connsiteX7" fmla="*/ 1104314 w 2208628"/>
                <a:gd name="connsiteY7" fmla="*/ 2208628 h 2208628"/>
                <a:gd name="connsiteX8" fmla="*/ 0 w 2208628"/>
                <a:gd name="connsiteY8" fmla="*/ 1104314 h 2208628"/>
                <a:gd name="connsiteX9" fmla="*/ 1104314 w 2208628"/>
                <a:gd name="connsiteY9" fmla="*/ 0 h 220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8628" h="2208628">
                  <a:moveTo>
                    <a:pt x="1104314" y="124227"/>
                  </a:moveTo>
                  <a:cubicBezTo>
                    <a:pt x="1044786" y="124227"/>
                    <a:pt x="996529" y="172484"/>
                    <a:pt x="996529" y="232012"/>
                  </a:cubicBezTo>
                  <a:cubicBezTo>
                    <a:pt x="996529" y="291540"/>
                    <a:pt x="1044786" y="339797"/>
                    <a:pt x="1104314" y="339797"/>
                  </a:cubicBezTo>
                  <a:cubicBezTo>
                    <a:pt x="1163842" y="339797"/>
                    <a:pt x="1212099" y="291540"/>
                    <a:pt x="1212099" y="232012"/>
                  </a:cubicBezTo>
                  <a:cubicBezTo>
                    <a:pt x="1212099" y="172484"/>
                    <a:pt x="1163842" y="124227"/>
                    <a:pt x="1104314" y="124227"/>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flip="none" rotWithShape="1">
              <a:gsLst>
                <a:gs pos="0">
                  <a:srgbClr val="FF0066">
                    <a:alpha val="49804"/>
                  </a:srgbClr>
                </a:gs>
                <a:gs pos="100000">
                  <a:srgbClr val="FF3399">
                    <a:alpha val="69804"/>
                  </a:srgbClr>
                </a:gs>
              </a:gsLst>
              <a:lin ang="0" scaled="0"/>
              <a:tileRect/>
            </a:gradFill>
            <a:ln>
              <a:gradFill>
                <a:gsLst>
                  <a:gs pos="0">
                    <a:srgbClr val="FF0066"/>
                  </a:gs>
                  <a:gs pos="100000">
                    <a:srgbClr val="FF3399">
                      <a:alpha val="0"/>
                    </a:srgbClr>
                  </a:gs>
                </a:gsLst>
                <a:lin ang="19200000" scaled="0"/>
              </a:gradFill>
            </a:ln>
            <a:effectLst>
              <a:innerShdw blurRad="317500" dir="8400000">
                <a:schemeClr val="bg1"/>
              </a:innerShdw>
              <a:reflection blurRad="6350" stA="35000" endPos="90000" dir="5400000" sy="-100000" algn="bl" rotWithShape="0"/>
            </a:effectLst>
            <a:scene3d>
              <a:camera prst="orthographicFront"/>
              <a:lightRig rig="chilly"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8" name="Group 37">
              <a:extLst>
                <a:ext uri="{FF2B5EF4-FFF2-40B4-BE49-F238E27FC236}">
                  <a16:creationId xmlns="" xmlns:a16="http://schemas.microsoft.com/office/drawing/2014/main" id="{BA28B76C-5107-436E-B803-6592BADC7185}"/>
                </a:ext>
              </a:extLst>
            </p:cNvPr>
            <p:cNvGrpSpPr/>
            <p:nvPr/>
          </p:nvGrpSpPr>
          <p:grpSpPr>
            <a:xfrm>
              <a:off x="9217095" y="435429"/>
              <a:ext cx="769257" cy="769257"/>
              <a:chOff x="7255412" y="400287"/>
              <a:chExt cx="769257" cy="769257"/>
            </a:xfrm>
          </p:grpSpPr>
          <p:sp>
            <p:nvSpPr>
              <p:cNvPr id="36" name="Oval 35">
                <a:extLst>
                  <a:ext uri="{FF2B5EF4-FFF2-40B4-BE49-F238E27FC236}">
                    <a16:creationId xmlns="" xmlns:a16="http://schemas.microsoft.com/office/drawing/2014/main" id="{AE32F8C6-A1E2-4A41-ACB9-A9D887FE8A80}"/>
                  </a:ext>
                </a:extLst>
              </p:cNvPr>
              <p:cNvSpPr/>
              <p:nvPr/>
            </p:nvSpPr>
            <p:spPr>
              <a:xfrm>
                <a:off x="7255412" y="400287"/>
                <a:ext cx="769257" cy="769257"/>
              </a:xfrm>
              <a:prstGeom prst="ellipse">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 xmlns:a16="http://schemas.microsoft.com/office/drawing/2014/main" id="{08B37D97-0B59-4F86-8678-171A761C541D}"/>
                  </a:ext>
                </a:extLst>
              </p:cNvPr>
              <p:cNvSpPr/>
              <p:nvPr/>
            </p:nvSpPr>
            <p:spPr>
              <a:xfrm>
                <a:off x="7430721" y="575111"/>
                <a:ext cx="418638" cy="418638"/>
              </a:xfrm>
              <a:prstGeom prst="ellipse">
                <a:avLst/>
              </a:prstGeom>
              <a:gradFill flip="none" rotWithShape="1">
                <a:gsLst>
                  <a:gs pos="0">
                    <a:srgbClr val="FF0066"/>
                  </a:gs>
                  <a:gs pos="100000">
                    <a:srgbClr val="FF3399"/>
                  </a:gs>
                </a:gsLst>
                <a:lin ang="0" scaled="0"/>
                <a:tileRect/>
              </a:gradFill>
              <a:ln>
                <a:gradFill>
                  <a:gsLst>
                    <a:gs pos="0">
                      <a:srgbClr val="FF0066"/>
                    </a:gs>
                    <a:gs pos="100000">
                      <a:srgbClr val="FF3399">
                        <a:alpha val="0"/>
                      </a:srgbClr>
                    </a:gs>
                  </a:gsLst>
                  <a:lin ang="19200000" scaled="0"/>
                </a:gradFill>
              </a:ln>
              <a:effectLst>
                <a:innerShdw blurRad="317500" dir="8400000">
                  <a:schemeClr val="bg1"/>
                </a:innerShdw>
              </a:effectLst>
              <a:scene3d>
                <a:camera prst="orthographicFront"/>
                <a:lightRig rig="chilly" dir="t"/>
              </a:scene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cxnSp>
          <p:nvCxnSpPr>
            <p:cNvPr id="59" name="Straight Connector 58">
              <a:extLst>
                <a:ext uri="{FF2B5EF4-FFF2-40B4-BE49-F238E27FC236}">
                  <a16:creationId xmlns="" xmlns:a16="http://schemas.microsoft.com/office/drawing/2014/main" id="{35D97D61-3B74-473E-B47D-20E6942675C3}"/>
                </a:ext>
              </a:extLst>
            </p:cNvPr>
            <p:cNvCxnSpPr>
              <a:cxnSpLocks/>
              <a:stCxn id="36" idx="4"/>
              <a:endCxn id="23" idx="5"/>
            </p:cNvCxnSpPr>
            <p:nvPr/>
          </p:nvCxnSpPr>
          <p:spPr>
            <a:xfrm flipH="1">
              <a:off x="9600942" y="1204686"/>
              <a:ext cx="782" cy="225820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2" name="Freeform: Shape 91">
              <a:extLst>
                <a:ext uri="{FF2B5EF4-FFF2-40B4-BE49-F238E27FC236}">
                  <a16:creationId xmlns="" xmlns:a16="http://schemas.microsoft.com/office/drawing/2014/main" id="{62A2AEA3-0A47-404D-BA63-A6A151284C7A}"/>
                </a:ext>
              </a:extLst>
            </p:cNvPr>
            <p:cNvSpPr/>
            <p:nvPr/>
          </p:nvSpPr>
          <p:spPr>
            <a:xfrm>
              <a:off x="9594164" y="3446179"/>
              <a:ext cx="45719" cy="182438"/>
            </a:xfrm>
            <a:custGeom>
              <a:avLst/>
              <a:gdLst>
                <a:gd name="connsiteX0" fmla="*/ 0 w 64970"/>
                <a:gd name="connsiteY0" fmla="*/ 11823 h 147491"/>
                <a:gd name="connsiteX1" fmla="*/ 62865 w 64970"/>
                <a:gd name="connsiteY1" fmla="*/ 11823 h 147491"/>
                <a:gd name="connsiteX2" fmla="*/ 45720 w 64970"/>
                <a:gd name="connsiteY2" fmla="*/ 134696 h 147491"/>
                <a:gd name="connsiteX3" fmla="*/ 2857 w 64970"/>
                <a:gd name="connsiteY3" fmla="*/ 137553 h 147491"/>
                <a:gd name="connsiteX0" fmla="*/ 0 w 49664"/>
                <a:gd name="connsiteY0" fmla="*/ 3631 h 137775"/>
                <a:gd name="connsiteX1" fmla="*/ 42563 w 49664"/>
                <a:gd name="connsiteY1" fmla="*/ 26491 h 137775"/>
                <a:gd name="connsiteX2" fmla="*/ 45720 w 49664"/>
                <a:gd name="connsiteY2" fmla="*/ 126504 h 137775"/>
                <a:gd name="connsiteX3" fmla="*/ 2857 w 49664"/>
                <a:gd name="connsiteY3" fmla="*/ 129361 h 137775"/>
              </a:gdLst>
              <a:ahLst/>
              <a:cxnLst>
                <a:cxn ang="0">
                  <a:pos x="connsiteX0" y="connsiteY0"/>
                </a:cxn>
                <a:cxn ang="0">
                  <a:pos x="connsiteX1" y="connsiteY1"/>
                </a:cxn>
                <a:cxn ang="0">
                  <a:pos x="connsiteX2" y="connsiteY2"/>
                </a:cxn>
                <a:cxn ang="0">
                  <a:pos x="connsiteX3" y="connsiteY3"/>
                </a:cxn>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Shape 92">
              <a:extLst>
                <a:ext uri="{FF2B5EF4-FFF2-40B4-BE49-F238E27FC236}">
                  <a16:creationId xmlns="" xmlns:a16="http://schemas.microsoft.com/office/drawing/2014/main" id="{A58B8F7C-74DA-4C48-AF4F-AC70DAA0F081}"/>
                </a:ext>
              </a:extLst>
            </p:cNvPr>
            <p:cNvSpPr/>
            <p:nvPr/>
          </p:nvSpPr>
          <p:spPr>
            <a:xfrm>
              <a:off x="9568459" y="3424090"/>
              <a:ext cx="48578" cy="37147"/>
            </a:xfrm>
            <a:custGeom>
              <a:avLst/>
              <a:gdLst>
                <a:gd name="connsiteX0" fmla="*/ 0 w 48578"/>
                <a:gd name="connsiteY0" fmla="*/ 37147 h 37147"/>
                <a:gd name="connsiteX1" fmla="*/ 48578 w 48578"/>
                <a:gd name="connsiteY1" fmla="*/ 0 h 37147"/>
              </a:gdLst>
              <a:ahLst/>
              <a:cxnLst>
                <a:cxn ang="0">
                  <a:pos x="connsiteX0" y="connsiteY0"/>
                </a:cxn>
                <a:cxn ang="0">
                  <a:pos x="connsiteX1" y="connsiteY1"/>
                </a:cxn>
              </a:cxnLst>
              <a:rect l="l" t="t" r="r" b="b"/>
              <a:pathLst>
                <a:path w="48578" h="37147">
                  <a:moveTo>
                    <a:pt x="0" y="37147"/>
                  </a:moveTo>
                  <a:lnTo>
                    <a:pt x="48578" y="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Freeform: Shape 93">
              <a:extLst>
                <a:ext uri="{FF2B5EF4-FFF2-40B4-BE49-F238E27FC236}">
                  <a16:creationId xmlns="" xmlns:a16="http://schemas.microsoft.com/office/drawing/2014/main" id="{2A0E65F2-9997-4D1C-84DC-F85F573B215D}"/>
                </a:ext>
              </a:extLst>
            </p:cNvPr>
            <p:cNvSpPr/>
            <p:nvPr/>
          </p:nvSpPr>
          <p:spPr>
            <a:xfrm>
              <a:off x="9575125" y="3405037"/>
              <a:ext cx="48578" cy="37147"/>
            </a:xfrm>
            <a:custGeom>
              <a:avLst/>
              <a:gdLst>
                <a:gd name="connsiteX0" fmla="*/ 0 w 48578"/>
                <a:gd name="connsiteY0" fmla="*/ 37147 h 37147"/>
                <a:gd name="connsiteX1" fmla="*/ 48578 w 48578"/>
                <a:gd name="connsiteY1" fmla="*/ 0 h 37147"/>
              </a:gdLst>
              <a:ahLst/>
              <a:cxnLst>
                <a:cxn ang="0">
                  <a:pos x="connsiteX0" y="connsiteY0"/>
                </a:cxn>
                <a:cxn ang="0">
                  <a:pos x="connsiteX1" y="connsiteY1"/>
                </a:cxn>
              </a:cxnLst>
              <a:rect l="l" t="t" r="r" b="b"/>
              <a:pathLst>
                <a:path w="48578" h="37147">
                  <a:moveTo>
                    <a:pt x="0" y="37147"/>
                  </a:moveTo>
                  <a:lnTo>
                    <a:pt x="48578" y="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 xmlns:a16="http://schemas.microsoft.com/office/drawing/2014/main" id="{46CD492D-9EE2-49DC-BCB4-B7D0D832510B}"/>
                </a:ext>
              </a:extLst>
            </p:cNvPr>
            <p:cNvSpPr/>
            <p:nvPr/>
          </p:nvSpPr>
          <p:spPr>
            <a:xfrm>
              <a:off x="8742514" y="5690886"/>
              <a:ext cx="1794737" cy="70997"/>
            </a:xfrm>
            <a:prstGeom prst="ellipse">
              <a:avLst/>
            </a:prstGeom>
            <a:gradFill flip="none" rotWithShape="1">
              <a:gsLst>
                <a:gs pos="0">
                  <a:schemeClr val="tx1">
                    <a:alpha val="74000"/>
                  </a:schemeClr>
                </a:gs>
                <a:gs pos="100000">
                  <a:schemeClr val="tx1">
                    <a:alpha val="0"/>
                  </a:schemeClr>
                </a:gs>
              </a:gsLst>
              <a:path path="circle">
                <a:fillToRect l="50000" t="50000" r="50000" b="50000"/>
              </a:path>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TextBox 117">
              <a:extLst>
                <a:ext uri="{FF2B5EF4-FFF2-40B4-BE49-F238E27FC236}">
                  <a16:creationId xmlns="" xmlns:a16="http://schemas.microsoft.com/office/drawing/2014/main" id="{8D617B1A-622D-4DC3-909F-3F23E8D088BD}"/>
                </a:ext>
              </a:extLst>
            </p:cNvPr>
            <p:cNvSpPr txBox="1"/>
            <p:nvPr/>
          </p:nvSpPr>
          <p:spPr>
            <a:xfrm>
              <a:off x="8790303" y="4170824"/>
              <a:ext cx="1700505" cy="1384995"/>
            </a:xfrm>
            <a:prstGeom prst="rect">
              <a:avLst/>
            </a:prstGeom>
            <a:noFill/>
          </p:spPr>
          <p:txBody>
            <a:bodyPr wrap="square" rtlCol="0">
              <a:spAutoFit/>
            </a:bodyPr>
            <a:lstStyle/>
            <a:p>
              <a:pPr algn="ctr"/>
              <a:r>
                <a:rPr lang="en-US" sz="1200" b="1" dirty="0" smtClean="0"/>
                <a:t>Connectivity</a:t>
              </a:r>
            </a:p>
            <a:p>
              <a:endParaRPr lang="en-US" sz="1200" b="1" dirty="0"/>
            </a:p>
            <a:p>
              <a:pPr algn="ctr"/>
              <a:r>
                <a:rPr lang="en-US" sz="1200" dirty="0"/>
                <a:t>To check </a:t>
              </a:r>
              <a:r>
                <a:rPr lang="en-US" sz="1200" dirty="0" smtClean="0"/>
                <a:t>proper network </a:t>
              </a:r>
              <a:r>
                <a:rPr lang="en-US" sz="1200" dirty="0"/>
                <a:t>connectivity to the internet</a:t>
              </a:r>
              <a:endParaRPr lang="en-US" sz="1200" b="1" dirty="0" smtClean="0"/>
            </a:p>
            <a:p>
              <a:endParaRPr lang="en-US" sz="1200" b="1" dirty="0">
                <a:solidFill>
                  <a:schemeClr val="tx1">
                    <a:lumMod val="85000"/>
                    <a:lumOff val="15000"/>
                  </a:schemeClr>
                </a:solidFill>
                <a:latin typeface="Century Gothic" panose="020B0502020202020204" pitchFamily="34" charset="0"/>
              </a:endParaRPr>
            </a:p>
            <a:p>
              <a:endParaRPr lang="en-US" sz="1200" b="1" dirty="0">
                <a:solidFill>
                  <a:schemeClr val="tx1">
                    <a:lumMod val="85000"/>
                    <a:lumOff val="15000"/>
                  </a:schemeClr>
                </a:solidFill>
                <a:latin typeface="Century Gothic" panose="020B0502020202020204" pitchFamily="34" charset="0"/>
              </a:endParaRPr>
            </a:p>
          </p:txBody>
        </p:sp>
        <p:sp>
          <p:nvSpPr>
            <p:cNvPr id="119" name="TextBox 118">
              <a:extLst>
                <a:ext uri="{FF2B5EF4-FFF2-40B4-BE49-F238E27FC236}">
                  <a16:creationId xmlns="" xmlns:a16="http://schemas.microsoft.com/office/drawing/2014/main" id="{85064E40-2020-4E30-A5F7-7EA1DB6C1E9F}"/>
                </a:ext>
              </a:extLst>
            </p:cNvPr>
            <p:cNvSpPr txBox="1"/>
            <p:nvPr/>
          </p:nvSpPr>
          <p:spPr>
            <a:xfrm>
              <a:off x="9119023" y="3896335"/>
              <a:ext cx="1160895" cy="307777"/>
            </a:xfrm>
            <a:prstGeom prst="rect">
              <a:avLst/>
            </a:prstGeom>
            <a:noFill/>
          </p:spPr>
          <p:txBody>
            <a:bodyPr wrap="none" rtlCol="0">
              <a:spAutoFit/>
            </a:bodyPr>
            <a:lstStyle/>
            <a:p>
              <a:r>
                <a:rPr lang="en-US" sz="1400" b="1" dirty="0">
                  <a:latin typeface="Century Gothic" panose="020B0502020202020204" pitchFamily="34" charset="0"/>
                </a:rPr>
                <a:t>Test Case </a:t>
              </a:r>
              <a:r>
                <a:rPr lang="en-US" sz="1400" b="1" dirty="0" smtClean="0">
                  <a:latin typeface="Century Gothic" panose="020B0502020202020204" pitchFamily="34" charset="0"/>
                </a:rPr>
                <a:t>3</a:t>
              </a:r>
              <a:endParaRPr lang="en-US" sz="1400" b="1" dirty="0">
                <a:latin typeface="Century Gothic" panose="020B0502020202020204" pitchFamily="34" charset="0"/>
              </a:endParaRPr>
            </a:p>
          </p:txBody>
        </p:sp>
      </p:grpSp>
      <p:grpSp>
        <p:nvGrpSpPr>
          <p:cNvPr id="4" name="Group 3">
            <a:extLst>
              <a:ext uri="{FF2B5EF4-FFF2-40B4-BE49-F238E27FC236}">
                <a16:creationId xmlns="" xmlns:a16="http://schemas.microsoft.com/office/drawing/2014/main" id="{2E74503D-3E31-4501-ACC1-9E54432DCB14}"/>
              </a:ext>
            </a:extLst>
          </p:cNvPr>
          <p:cNvGrpSpPr/>
          <p:nvPr/>
        </p:nvGrpSpPr>
        <p:grpSpPr>
          <a:xfrm>
            <a:off x="4864290" y="359569"/>
            <a:ext cx="2208628" cy="5340577"/>
            <a:chOff x="4864290" y="359569"/>
            <a:chExt cx="2208628" cy="5340577"/>
          </a:xfrm>
        </p:grpSpPr>
        <p:sp>
          <p:nvSpPr>
            <p:cNvPr id="80" name="Freeform: Shape 79">
              <a:extLst>
                <a:ext uri="{FF2B5EF4-FFF2-40B4-BE49-F238E27FC236}">
                  <a16:creationId xmlns="" xmlns:a16="http://schemas.microsoft.com/office/drawing/2014/main" id="{50055088-77BD-4D23-A1E1-B07EFB6D84D5}"/>
                </a:ext>
              </a:extLst>
            </p:cNvPr>
            <p:cNvSpPr/>
            <p:nvPr/>
          </p:nvSpPr>
          <p:spPr>
            <a:xfrm>
              <a:off x="5937057" y="3411066"/>
              <a:ext cx="45719" cy="190237"/>
            </a:xfrm>
            <a:custGeom>
              <a:avLst/>
              <a:gdLst>
                <a:gd name="connsiteX0" fmla="*/ 31547 w 31547"/>
                <a:gd name="connsiteY0" fmla="*/ 142875 h 142875"/>
                <a:gd name="connsiteX1" fmla="*/ 114 w 31547"/>
                <a:gd name="connsiteY1" fmla="*/ 74295 h 142875"/>
                <a:gd name="connsiteX2" fmla="*/ 22974 w 31547"/>
                <a:gd name="connsiteY2" fmla="*/ 0 h 142875"/>
              </a:gdLst>
              <a:ahLst/>
              <a:cxnLst>
                <a:cxn ang="0">
                  <a:pos x="connsiteX0" y="connsiteY0"/>
                </a:cxn>
                <a:cxn ang="0">
                  <a:pos x="connsiteX1" y="connsiteY1"/>
                </a:cxn>
                <a:cxn ang="0">
                  <a:pos x="connsiteX2" y="connsiteY2"/>
                </a:cxn>
              </a:cxnLst>
              <a:rect l="l" t="t" r="r" b="b"/>
              <a:pathLst>
                <a:path w="31547" h="142875">
                  <a:moveTo>
                    <a:pt x="31547" y="142875"/>
                  </a:moveTo>
                  <a:cubicBezTo>
                    <a:pt x="16545" y="120491"/>
                    <a:pt x="1543" y="98107"/>
                    <a:pt x="114" y="74295"/>
                  </a:cubicBezTo>
                  <a:cubicBezTo>
                    <a:pt x="-1315" y="50483"/>
                    <a:pt x="10829" y="25241"/>
                    <a:pt x="22974"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 xmlns:a16="http://schemas.microsoft.com/office/drawing/2014/main" id="{057E04C9-A934-4BBF-93A0-2A48D7BB8F9B}"/>
                </a:ext>
              </a:extLst>
            </p:cNvPr>
            <p:cNvSpPr/>
            <p:nvPr/>
          </p:nvSpPr>
          <p:spPr>
            <a:xfrm>
              <a:off x="4864290" y="3429000"/>
              <a:ext cx="2208628" cy="2208628"/>
            </a:xfrm>
            <a:custGeom>
              <a:avLst/>
              <a:gdLst>
                <a:gd name="connsiteX0" fmla="*/ 1104314 w 2208628"/>
                <a:gd name="connsiteY0" fmla="*/ 143598 h 2208628"/>
                <a:gd name="connsiteX1" fmla="*/ 996529 w 2208628"/>
                <a:gd name="connsiteY1" fmla="*/ 251383 h 2208628"/>
                <a:gd name="connsiteX2" fmla="*/ 1104314 w 2208628"/>
                <a:gd name="connsiteY2" fmla="*/ 359168 h 2208628"/>
                <a:gd name="connsiteX3" fmla="*/ 1212099 w 2208628"/>
                <a:gd name="connsiteY3" fmla="*/ 251383 h 2208628"/>
                <a:gd name="connsiteX4" fmla="*/ 1104314 w 2208628"/>
                <a:gd name="connsiteY4" fmla="*/ 143598 h 2208628"/>
                <a:gd name="connsiteX5" fmla="*/ 1104314 w 2208628"/>
                <a:gd name="connsiteY5" fmla="*/ 0 h 2208628"/>
                <a:gd name="connsiteX6" fmla="*/ 2208628 w 2208628"/>
                <a:gd name="connsiteY6" fmla="*/ 1104314 h 2208628"/>
                <a:gd name="connsiteX7" fmla="*/ 1104314 w 2208628"/>
                <a:gd name="connsiteY7" fmla="*/ 2208628 h 2208628"/>
                <a:gd name="connsiteX8" fmla="*/ 0 w 2208628"/>
                <a:gd name="connsiteY8" fmla="*/ 1104314 h 2208628"/>
                <a:gd name="connsiteX9" fmla="*/ 1104314 w 2208628"/>
                <a:gd name="connsiteY9" fmla="*/ 0 h 220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8628" h="2208628">
                  <a:moveTo>
                    <a:pt x="1104314" y="143598"/>
                  </a:moveTo>
                  <a:cubicBezTo>
                    <a:pt x="1044786" y="143598"/>
                    <a:pt x="996529" y="191855"/>
                    <a:pt x="996529" y="251383"/>
                  </a:cubicBezTo>
                  <a:cubicBezTo>
                    <a:pt x="996529" y="310911"/>
                    <a:pt x="1044786" y="359168"/>
                    <a:pt x="1104314" y="359168"/>
                  </a:cubicBezTo>
                  <a:cubicBezTo>
                    <a:pt x="1163842" y="359168"/>
                    <a:pt x="1212099" y="310911"/>
                    <a:pt x="1212099" y="251383"/>
                  </a:cubicBezTo>
                  <a:cubicBezTo>
                    <a:pt x="1212099" y="191855"/>
                    <a:pt x="1163842" y="143598"/>
                    <a:pt x="1104314" y="143598"/>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flip="none" rotWithShape="1">
              <a:gsLst>
                <a:gs pos="0">
                  <a:srgbClr val="FF9900">
                    <a:lumMod val="88000"/>
                    <a:lumOff val="12000"/>
                    <a:alpha val="50000"/>
                  </a:srgbClr>
                </a:gs>
                <a:gs pos="100000">
                  <a:srgbClr val="FFCC00">
                    <a:alpha val="70000"/>
                  </a:srgbClr>
                </a:gs>
              </a:gsLst>
              <a:lin ang="0" scaled="1"/>
              <a:tileRect/>
            </a:gradFill>
            <a:ln>
              <a:gradFill>
                <a:gsLst>
                  <a:gs pos="0">
                    <a:srgbClr val="FF9900"/>
                  </a:gs>
                  <a:gs pos="100000">
                    <a:srgbClr val="FFCC00">
                      <a:alpha val="0"/>
                    </a:srgbClr>
                  </a:gs>
                </a:gsLst>
                <a:lin ang="19200000" scaled="0"/>
              </a:gradFill>
            </a:ln>
            <a:effectLst>
              <a:innerShdw blurRad="317500" dir="8400000">
                <a:schemeClr val="bg1"/>
              </a:innerShdw>
              <a:reflection blurRad="6350" stA="35000" endPos="9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 xmlns:a16="http://schemas.microsoft.com/office/drawing/2014/main" id="{C0D0F899-833F-420E-82CB-CA929109DE37}"/>
                </a:ext>
              </a:extLst>
            </p:cNvPr>
            <p:cNvGrpSpPr/>
            <p:nvPr/>
          </p:nvGrpSpPr>
          <p:grpSpPr>
            <a:xfrm>
              <a:off x="5588567" y="359569"/>
              <a:ext cx="769257" cy="769257"/>
              <a:chOff x="4498870" y="400287"/>
              <a:chExt cx="769257" cy="769257"/>
            </a:xfrm>
          </p:grpSpPr>
          <p:sp>
            <p:nvSpPr>
              <p:cNvPr id="32" name="Oval 31">
                <a:extLst>
                  <a:ext uri="{FF2B5EF4-FFF2-40B4-BE49-F238E27FC236}">
                    <a16:creationId xmlns="" xmlns:a16="http://schemas.microsoft.com/office/drawing/2014/main" id="{96746E8F-9175-45A0-A65A-11E5F0492B2D}"/>
                  </a:ext>
                </a:extLst>
              </p:cNvPr>
              <p:cNvSpPr/>
              <p:nvPr/>
            </p:nvSpPr>
            <p:spPr>
              <a:xfrm>
                <a:off x="4498870" y="400287"/>
                <a:ext cx="769257" cy="769257"/>
              </a:xfrm>
              <a:prstGeom prst="ellipse">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 xmlns:a16="http://schemas.microsoft.com/office/drawing/2014/main" id="{62897699-3D79-4867-97B6-52C3DCD0AE86}"/>
                  </a:ext>
                </a:extLst>
              </p:cNvPr>
              <p:cNvSpPr/>
              <p:nvPr/>
            </p:nvSpPr>
            <p:spPr>
              <a:xfrm>
                <a:off x="4674179" y="575111"/>
                <a:ext cx="418638" cy="418638"/>
              </a:xfrm>
              <a:prstGeom prst="ellipse">
                <a:avLst/>
              </a:prstGeom>
              <a:gradFill flip="none" rotWithShape="1">
                <a:gsLst>
                  <a:gs pos="0">
                    <a:srgbClr val="FF9900">
                      <a:lumMod val="88000"/>
                      <a:lumOff val="12000"/>
                    </a:srgbClr>
                  </a:gs>
                  <a:gs pos="100000">
                    <a:srgbClr val="FFCC00"/>
                  </a:gs>
                </a:gsLst>
                <a:lin ang="0" scaled="1"/>
                <a:tileRect/>
              </a:gradFill>
              <a:ln>
                <a:gradFill>
                  <a:gsLst>
                    <a:gs pos="0">
                      <a:srgbClr val="FF9900"/>
                    </a:gs>
                    <a:gs pos="100000">
                      <a:srgbClr val="FFCC00">
                        <a:alpha val="0"/>
                      </a:srgbClr>
                    </a:gs>
                  </a:gsLst>
                  <a:lin ang="19200000" scaled="0"/>
                </a:gradFill>
              </a:ln>
              <a:effectLst>
                <a:innerShdw blurRad="317500" dir="840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cxnSp>
          <p:nvCxnSpPr>
            <p:cNvPr id="53" name="Straight Connector 52">
              <a:extLst>
                <a:ext uri="{FF2B5EF4-FFF2-40B4-BE49-F238E27FC236}">
                  <a16:creationId xmlns="" xmlns:a16="http://schemas.microsoft.com/office/drawing/2014/main" id="{CCCF36B1-C983-4D8D-A2BC-232598546795}"/>
                </a:ext>
              </a:extLst>
            </p:cNvPr>
            <p:cNvCxnSpPr>
              <a:cxnSpLocks/>
              <a:stCxn id="32" idx="4"/>
              <a:endCxn id="20" idx="5"/>
            </p:cNvCxnSpPr>
            <p:nvPr/>
          </p:nvCxnSpPr>
          <p:spPr>
            <a:xfrm flipH="1">
              <a:off x="5968604" y="1128826"/>
              <a:ext cx="4592" cy="230017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Freeform: Shape 80">
              <a:extLst>
                <a:ext uri="{FF2B5EF4-FFF2-40B4-BE49-F238E27FC236}">
                  <a16:creationId xmlns="" xmlns:a16="http://schemas.microsoft.com/office/drawing/2014/main" id="{DF28B970-B7D3-4943-A2E6-16F51889E37C}"/>
                </a:ext>
              </a:extLst>
            </p:cNvPr>
            <p:cNvSpPr/>
            <p:nvPr/>
          </p:nvSpPr>
          <p:spPr>
            <a:xfrm>
              <a:off x="5968604" y="3416007"/>
              <a:ext cx="45719" cy="182438"/>
            </a:xfrm>
            <a:custGeom>
              <a:avLst/>
              <a:gdLst>
                <a:gd name="connsiteX0" fmla="*/ 0 w 64970"/>
                <a:gd name="connsiteY0" fmla="*/ 11823 h 147491"/>
                <a:gd name="connsiteX1" fmla="*/ 62865 w 64970"/>
                <a:gd name="connsiteY1" fmla="*/ 11823 h 147491"/>
                <a:gd name="connsiteX2" fmla="*/ 45720 w 64970"/>
                <a:gd name="connsiteY2" fmla="*/ 134696 h 147491"/>
                <a:gd name="connsiteX3" fmla="*/ 2857 w 64970"/>
                <a:gd name="connsiteY3" fmla="*/ 137553 h 147491"/>
                <a:gd name="connsiteX0" fmla="*/ 0 w 49664"/>
                <a:gd name="connsiteY0" fmla="*/ 3631 h 137775"/>
                <a:gd name="connsiteX1" fmla="*/ 42563 w 49664"/>
                <a:gd name="connsiteY1" fmla="*/ 26491 h 137775"/>
                <a:gd name="connsiteX2" fmla="*/ 45720 w 49664"/>
                <a:gd name="connsiteY2" fmla="*/ 126504 h 137775"/>
                <a:gd name="connsiteX3" fmla="*/ 2857 w 49664"/>
                <a:gd name="connsiteY3" fmla="*/ 129361 h 137775"/>
              </a:gdLst>
              <a:ahLst/>
              <a:cxnLst>
                <a:cxn ang="0">
                  <a:pos x="connsiteX0" y="connsiteY0"/>
                </a:cxn>
                <a:cxn ang="0">
                  <a:pos x="connsiteX1" y="connsiteY1"/>
                </a:cxn>
                <a:cxn ang="0">
                  <a:pos x="connsiteX2" y="connsiteY2"/>
                </a:cxn>
                <a:cxn ang="0">
                  <a:pos x="connsiteX3" y="connsiteY3"/>
                </a:cxn>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Shape 81">
              <a:extLst>
                <a:ext uri="{FF2B5EF4-FFF2-40B4-BE49-F238E27FC236}">
                  <a16:creationId xmlns="" xmlns:a16="http://schemas.microsoft.com/office/drawing/2014/main" id="{FECCF5FF-84C7-47BB-BCD9-02FEDF2DA590}"/>
                </a:ext>
              </a:extLst>
            </p:cNvPr>
            <p:cNvSpPr/>
            <p:nvPr/>
          </p:nvSpPr>
          <p:spPr>
            <a:xfrm>
              <a:off x="5942899" y="3393918"/>
              <a:ext cx="48578" cy="37147"/>
            </a:xfrm>
            <a:custGeom>
              <a:avLst/>
              <a:gdLst>
                <a:gd name="connsiteX0" fmla="*/ 0 w 48578"/>
                <a:gd name="connsiteY0" fmla="*/ 37147 h 37147"/>
                <a:gd name="connsiteX1" fmla="*/ 48578 w 48578"/>
                <a:gd name="connsiteY1" fmla="*/ 0 h 37147"/>
              </a:gdLst>
              <a:ahLst/>
              <a:cxnLst>
                <a:cxn ang="0">
                  <a:pos x="connsiteX0" y="connsiteY0"/>
                </a:cxn>
                <a:cxn ang="0">
                  <a:pos x="connsiteX1" y="connsiteY1"/>
                </a:cxn>
              </a:cxnLst>
              <a:rect l="l" t="t" r="r" b="b"/>
              <a:pathLst>
                <a:path w="48578" h="37147">
                  <a:moveTo>
                    <a:pt x="0" y="37147"/>
                  </a:moveTo>
                  <a:lnTo>
                    <a:pt x="48578" y="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Shape 82">
              <a:extLst>
                <a:ext uri="{FF2B5EF4-FFF2-40B4-BE49-F238E27FC236}">
                  <a16:creationId xmlns="" xmlns:a16="http://schemas.microsoft.com/office/drawing/2014/main" id="{B27476EE-CF2F-4028-90E6-07F9ADE09488}"/>
                </a:ext>
              </a:extLst>
            </p:cNvPr>
            <p:cNvSpPr/>
            <p:nvPr/>
          </p:nvSpPr>
          <p:spPr>
            <a:xfrm>
              <a:off x="5949565" y="3374865"/>
              <a:ext cx="48578" cy="37147"/>
            </a:xfrm>
            <a:custGeom>
              <a:avLst/>
              <a:gdLst>
                <a:gd name="connsiteX0" fmla="*/ 0 w 48578"/>
                <a:gd name="connsiteY0" fmla="*/ 37147 h 37147"/>
                <a:gd name="connsiteX1" fmla="*/ 48578 w 48578"/>
                <a:gd name="connsiteY1" fmla="*/ 0 h 37147"/>
              </a:gdLst>
              <a:ahLst/>
              <a:cxnLst>
                <a:cxn ang="0">
                  <a:pos x="connsiteX0" y="connsiteY0"/>
                </a:cxn>
                <a:cxn ang="0">
                  <a:pos x="connsiteX1" y="connsiteY1"/>
                </a:cxn>
              </a:cxnLst>
              <a:rect l="l" t="t" r="r" b="b"/>
              <a:pathLst>
                <a:path w="48578" h="37147">
                  <a:moveTo>
                    <a:pt x="0" y="37147"/>
                  </a:moveTo>
                  <a:lnTo>
                    <a:pt x="48578" y="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 xmlns:a16="http://schemas.microsoft.com/office/drawing/2014/main" id="{5F52D426-5001-48C3-B633-FA67C69E28CE}"/>
                </a:ext>
              </a:extLst>
            </p:cNvPr>
            <p:cNvSpPr/>
            <p:nvPr/>
          </p:nvSpPr>
          <p:spPr>
            <a:xfrm>
              <a:off x="5039688" y="5629149"/>
              <a:ext cx="1794737" cy="70997"/>
            </a:xfrm>
            <a:prstGeom prst="ellipse">
              <a:avLst/>
            </a:prstGeom>
            <a:gradFill flip="none" rotWithShape="1">
              <a:gsLst>
                <a:gs pos="0">
                  <a:schemeClr val="tx1">
                    <a:alpha val="74000"/>
                  </a:schemeClr>
                </a:gs>
                <a:gs pos="100000">
                  <a:schemeClr val="tx1">
                    <a:alpha val="0"/>
                  </a:schemeClr>
                </a:gs>
              </a:gsLst>
              <a:path path="circle">
                <a:fillToRect l="50000" t="50000" r="50000" b="50000"/>
              </a:path>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TextBox 113">
              <a:extLst>
                <a:ext uri="{FF2B5EF4-FFF2-40B4-BE49-F238E27FC236}">
                  <a16:creationId xmlns="" xmlns:a16="http://schemas.microsoft.com/office/drawing/2014/main" id="{BC33EEB7-A335-44CA-B7DA-88683F00B158}"/>
                </a:ext>
              </a:extLst>
            </p:cNvPr>
            <p:cNvSpPr txBox="1"/>
            <p:nvPr/>
          </p:nvSpPr>
          <p:spPr>
            <a:xfrm>
              <a:off x="5147890" y="4183085"/>
              <a:ext cx="1700505" cy="1138773"/>
            </a:xfrm>
            <a:prstGeom prst="rect">
              <a:avLst/>
            </a:prstGeom>
            <a:noFill/>
          </p:spPr>
          <p:txBody>
            <a:bodyPr wrap="square" rtlCol="0">
              <a:spAutoFit/>
            </a:bodyPr>
            <a:lstStyle/>
            <a:p>
              <a:pPr algn="ctr"/>
              <a:r>
                <a:rPr lang="en-US" sz="1200" b="1" dirty="0"/>
                <a:t>Accuracy </a:t>
              </a:r>
              <a:r>
                <a:rPr lang="en-US" sz="1200" b="1" dirty="0" smtClean="0"/>
                <a:t> </a:t>
              </a:r>
            </a:p>
            <a:p>
              <a:pPr algn="ctr"/>
              <a:endParaRPr lang="en-US" sz="1200" b="1" dirty="0" smtClean="0"/>
            </a:p>
            <a:p>
              <a:pPr algn="just"/>
              <a:r>
                <a:rPr lang="en-US" sz="1100" dirty="0"/>
                <a:t>To assure that answers retrieved by system are accurate as per gathered data.</a:t>
              </a:r>
              <a:endParaRPr lang="en-US" sz="1100" dirty="0">
                <a:solidFill>
                  <a:schemeClr val="tx1">
                    <a:lumMod val="85000"/>
                    <a:lumOff val="15000"/>
                  </a:schemeClr>
                </a:solidFill>
                <a:latin typeface="Century Gothic" panose="020B0502020202020204" pitchFamily="34" charset="0"/>
              </a:endParaRPr>
            </a:p>
          </p:txBody>
        </p:sp>
        <p:sp>
          <p:nvSpPr>
            <p:cNvPr id="115" name="TextBox 114">
              <a:extLst>
                <a:ext uri="{FF2B5EF4-FFF2-40B4-BE49-F238E27FC236}">
                  <a16:creationId xmlns="" xmlns:a16="http://schemas.microsoft.com/office/drawing/2014/main" id="{09F264B7-FAB8-4337-8D9F-01D2ABEA3A3D}"/>
                </a:ext>
              </a:extLst>
            </p:cNvPr>
            <p:cNvSpPr txBox="1"/>
            <p:nvPr/>
          </p:nvSpPr>
          <p:spPr>
            <a:xfrm>
              <a:off x="5494410" y="3920004"/>
              <a:ext cx="1160895" cy="307777"/>
            </a:xfrm>
            <a:prstGeom prst="rect">
              <a:avLst/>
            </a:prstGeom>
            <a:noFill/>
          </p:spPr>
          <p:txBody>
            <a:bodyPr wrap="none" rtlCol="0">
              <a:spAutoFit/>
            </a:bodyPr>
            <a:lstStyle/>
            <a:p>
              <a:r>
                <a:rPr lang="en-US" sz="1400" b="1" dirty="0">
                  <a:latin typeface="Century Gothic" panose="020B0502020202020204" pitchFamily="34" charset="0"/>
                </a:rPr>
                <a:t>Test Case </a:t>
              </a:r>
              <a:r>
                <a:rPr lang="en-US" sz="1400" b="1" dirty="0" smtClean="0">
                  <a:latin typeface="Century Gothic" panose="020B0502020202020204" pitchFamily="34" charset="0"/>
                </a:rPr>
                <a:t>2</a:t>
              </a:r>
              <a:endParaRPr lang="en-US" sz="1400" b="1" dirty="0">
                <a:latin typeface="Century Gothic" panose="020B0502020202020204" pitchFamily="34" charset="0"/>
              </a:endParaRPr>
            </a:p>
          </p:txBody>
        </p:sp>
      </p:grpSp>
      <p:grpSp>
        <p:nvGrpSpPr>
          <p:cNvPr id="2" name="Group 1">
            <a:extLst>
              <a:ext uri="{FF2B5EF4-FFF2-40B4-BE49-F238E27FC236}">
                <a16:creationId xmlns="" xmlns:a16="http://schemas.microsoft.com/office/drawing/2014/main" id="{E9257BD5-7609-4C83-AD03-33FF14164024}"/>
              </a:ext>
            </a:extLst>
          </p:cNvPr>
          <p:cNvGrpSpPr/>
          <p:nvPr/>
        </p:nvGrpSpPr>
        <p:grpSpPr>
          <a:xfrm>
            <a:off x="1231952" y="400287"/>
            <a:ext cx="2208628" cy="5714698"/>
            <a:chOff x="1231952" y="400287"/>
            <a:chExt cx="2208628" cy="5714698"/>
          </a:xfrm>
        </p:grpSpPr>
        <p:sp>
          <p:nvSpPr>
            <p:cNvPr id="95" name="Oval 94">
              <a:extLst>
                <a:ext uri="{FF2B5EF4-FFF2-40B4-BE49-F238E27FC236}">
                  <a16:creationId xmlns="" xmlns:a16="http://schemas.microsoft.com/office/drawing/2014/main" id="{1BC12887-63DE-4338-9904-5BC6DB12E994}"/>
                </a:ext>
              </a:extLst>
            </p:cNvPr>
            <p:cNvSpPr/>
            <p:nvPr/>
          </p:nvSpPr>
          <p:spPr>
            <a:xfrm>
              <a:off x="1480949" y="6043988"/>
              <a:ext cx="1794737" cy="70997"/>
            </a:xfrm>
            <a:prstGeom prst="ellipse">
              <a:avLst/>
            </a:prstGeom>
            <a:gradFill flip="none" rotWithShape="1">
              <a:gsLst>
                <a:gs pos="0">
                  <a:schemeClr val="tx1">
                    <a:alpha val="74000"/>
                  </a:schemeClr>
                </a:gs>
                <a:gs pos="100000">
                  <a:schemeClr val="tx1">
                    <a:alpha val="0"/>
                  </a:schemeClr>
                </a:gs>
              </a:gsLst>
              <a:path path="circle">
                <a:fillToRect l="50000" t="50000" r="50000" b="50000"/>
              </a:path>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Shape 69">
              <a:extLst>
                <a:ext uri="{FF2B5EF4-FFF2-40B4-BE49-F238E27FC236}">
                  <a16:creationId xmlns="" xmlns:a16="http://schemas.microsoft.com/office/drawing/2014/main" id="{71133609-A0B5-4EDE-943C-F54CE0DDB654}"/>
                </a:ext>
              </a:extLst>
            </p:cNvPr>
            <p:cNvSpPr/>
            <p:nvPr/>
          </p:nvSpPr>
          <p:spPr>
            <a:xfrm>
              <a:off x="2303571" y="3809048"/>
              <a:ext cx="45719" cy="190237"/>
            </a:xfrm>
            <a:custGeom>
              <a:avLst/>
              <a:gdLst>
                <a:gd name="connsiteX0" fmla="*/ 31547 w 31547"/>
                <a:gd name="connsiteY0" fmla="*/ 142875 h 142875"/>
                <a:gd name="connsiteX1" fmla="*/ 114 w 31547"/>
                <a:gd name="connsiteY1" fmla="*/ 74295 h 142875"/>
                <a:gd name="connsiteX2" fmla="*/ 22974 w 31547"/>
                <a:gd name="connsiteY2" fmla="*/ 0 h 142875"/>
              </a:gdLst>
              <a:ahLst/>
              <a:cxnLst>
                <a:cxn ang="0">
                  <a:pos x="connsiteX0" y="connsiteY0"/>
                </a:cxn>
                <a:cxn ang="0">
                  <a:pos x="connsiteX1" y="connsiteY1"/>
                </a:cxn>
                <a:cxn ang="0">
                  <a:pos x="connsiteX2" y="connsiteY2"/>
                </a:cxn>
              </a:cxnLst>
              <a:rect l="l" t="t" r="r" b="b"/>
              <a:pathLst>
                <a:path w="31547" h="142875">
                  <a:moveTo>
                    <a:pt x="31547" y="142875"/>
                  </a:moveTo>
                  <a:cubicBezTo>
                    <a:pt x="16545" y="120491"/>
                    <a:pt x="1543" y="98107"/>
                    <a:pt x="114" y="74295"/>
                  </a:cubicBezTo>
                  <a:cubicBezTo>
                    <a:pt x="-1315" y="50483"/>
                    <a:pt x="10829" y="25241"/>
                    <a:pt x="22974"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 xmlns:a16="http://schemas.microsoft.com/office/drawing/2014/main" id="{8899EDD3-847E-47AF-8465-D234924B1AA2}"/>
                </a:ext>
              </a:extLst>
            </p:cNvPr>
            <p:cNvSpPr/>
            <p:nvPr/>
          </p:nvSpPr>
          <p:spPr>
            <a:xfrm>
              <a:off x="1231952" y="3820887"/>
              <a:ext cx="2208628" cy="2208628"/>
            </a:xfrm>
            <a:custGeom>
              <a:avLst/>
              <a:gdLst>
                <a:gd name="connsiteX0" fmla="*/ 1104314 w 2208628"/>
                <a:gd name="connsiteY0" fmla="*/ 115856 h 2208628"/>
                <a:gd name="connsiteX1" fmla="*/ 996529 w 2208628"/>
                <a:gd name="connsiteY1" fmla="*/ 223641 h 2208628"/>
                <a:gd name="connsiteX2" fmla="*/ 1104314 w 2208628"/>
                <a:gd name="connsiteY2" fmla="*/ 331426 h 2208628"/>
                <a:gd name="connsiteX3" fmla="*/ 1212099 w 2208628"/>
                <a:gd name="connsiteY3" fmla="*/ 223641 h 2208628"/>
                <a:gd name="connsiteX4" fmla="*/ 1104314 w 2208628"/>
                <a:gd name="connsiteY4" fmla="*/ 115856 h 2208628"/>
                <a:gd name="connsiteX5" fmla="*/ 1104314 w 2208628"/>
                <a:gd name="connsiteY5" fmla="*/ 0 h 2208628"/>
                <a:gd name="connsiteX6" fmla="*/ 2208628 w 2208628"/>
                <a:gd name="connsiteY6" fmla="*/ 1104314 h 2208628"/>
                <a:gd name="connsiteX7" fmla="*/ 1104314 w 2208628"/>
                <a:gd name="connsiteY7" fmla="*/ 2208628 h 2208628"/>
                <a:gd name="connsiteX8" fmla="*/ 0 w 2208628"/>
                <a:gd name="connsiteY8" fmla="*/ 1104314 h 2208628"/>
                <a:gd name="connsiteX9" fmla="*/ 1104314 w 2208628"/>
                <a:gd name="connsiteY9" fmla="*/ 0 h 220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8628" h="2208628">
                  <a:moveTo>
                    <a:pt x="1104314" y="115856"/>
                  </a:moveTo>
                  <a:cubicBezTo>
                    <a:pt x="1044786" y="115856"/>
                    <a:pt x="996529" y="164113"/>
                    <a:pt x="996529" y="223641"/>
                  </a:cubicBezTo>
                  <a:cubicBezTo>
                    <a:pt x="996529" y="283169"/>
                    <a:pt x="1044786" y="331426"/>
                    <a:pt x="1104314" y="331426"/>
                  </a:cubicBezTo>
                  <a:cubicBezTo>
                    <a:pt x="1163842" y="331426"/>
                    <a:pt x="1212099" y="283169"/>
                    <a:pt x="1212099" y="223641"/>
                  </a:cubicBezTo>
                  <a:cubicBezTo>
                    <a:pt x="1212099" y="164113"/>
                    <a:pt x="1163842" y="115856"/>
                    <a:pt x="1104314" y="115856"/>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flip="none" rotWithShape="1">
              <a:gsLst>
                <a:gs pos="0">
                  <a:srgbClr val="33CC33">
                    <a:alpha val="49804"/>
                  </a:srgbClr>
                </a:gs>
                <a:gs pos="100000">
                  <a:srgbClr val="00FF00">
                    <a:alpha val="69804"/>
                  </a:srgbClr>
                </a:gs>
              </a:gsLst>
              <a:lin ang="0" scaled="1"/>
              <a:tileRect/>
            </a:gradFill>
            <a:ln>
              <a:gradFill>
                <a:gsLst>
                  <a:gs pos="0">
                    <a:srgbClr val="33CC33"/>
                  </a:gs>
                  <a:gs pos="100000">
                    <a:srgbClr val="00FF00">
                      <a:alpha val="0"/>
                    </a:srgbClr>
                  </a:gs>
                </a:gsLst>
                <a:lin ang="19200000" scaled="0"/>
              </a:gradFill>
            </a:ln>
            <a:effectLst>
              <a:innerShdw blurRad="317500" dir="8400000">
                <a:schemeClr val="bg1"/>
              </a:innerShdw>
              <a:reflection blurRad="6350" stA="35000" endPos="9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1" name="TextBox 110">
              <a:extLst>
                <a:ext uri="{FF2B5EF4-FFF2-40B4-BE49-F238E27FC236}">
                  <a16:creationId xmlns="" xmlns:a16="http://schemas.microsoft.com/office/drawing/2014/main" id="{2D87A166-A63D-40E6-A1A5-C6B78D047052}"/>
                </a:ext>
              </a:extLst>
            </p:cNvPr>
            <p:cNvSpPr txBox="1"/>
            <p:nvPr/>
          </p:nvSpPr>
          <p:spPr>
            <a:xfrm>
              <a:off x="1446868" y="4521639"/>
              <a:ext cx="1773667" cy="1200329"/>
            </a:xfrm>
            <a:prstGeom prst="rect">
              <a:avLst/>
            </a:prstGeom>
            <a:noFill/>
          </p:spPr>
          <p:txBody>
            <a:bodyPr wrap="square" rtlCol="0">
              <a:spAutoFit/>
            </a:bodyPr>
            <a:lstStyle/>
            <a:p>
              <a:pPr algn="ctr"/>
              <a:r>
                <a:rPr lang="en-US" sz="1200" b="1" dirty="0"/>
                <a:t>Response </a:t>
              </a:r>
              <a:r>
                <a:rPr lang="en-US" sz="1200" b="1" dirty="0" smtClean="0"/>
                <a:t>Time</a:t>
              </a:r>
            </a:p>
            <a:p>
              <a:pPr algn="ctr"/>
              <a:endParaRPr lang="en-US" sz="1200" b="1" dirty="0" smtClean="0"/>
            </a:p>
            <a:p>
              <a:pPr algn="ctr"/>
              <a:r>
                <a:rPr lang="en-US" sz="1200" dirty="0"/>
                <a:t>To make sure that the system respond back time is efficient.</a:t>
              </a:r>
              <a:endParaRPr lang="en-US" sz="1200" dirty="0" smtClean="0"/>
            </a:p>
            <a:p>
              <a:pPr algn="ctr"/>
              <a:endParaRPr lang="en-US" sz="1200" dirty="0">
                <a:solidFill>
                  <a:schemeClr val="tx1">
                    <a:lumMod val="85000"/>
                    <a:lumOff val="15000"/>
                  </a:schemeClr>
                </a:solidFill>
                <a:latin typeface="Century Gothic" panose="020B0502020202020204" pitchFamily="34" charset="0"/>
              </a:endParaRPr>
            </a:p>
          </p:txBody>
        </p:sp>
        <p:grpSp>
          <p:nvGrpSpPr>
            <p:cNvPr id="42" name="Group 41">
              <a:extLst>
                <a:ext uri="{FF2B5EF4-FFF2-40B4-BE49-F238E27FC236}">
                  <a16:creationId xmlns="" xmlns:a16="http://schemas.microsoft.com/office/drawing/2014/main" id="{2F64701E-F31D-4C6B-9219-1EE401EA8FC0}"/>
                </a:ext>
              </a:extLst>
            </p:cNvPr>
            <p:cNvGrpSpPr/>
            <p:nvPr/>
          </p:nvGrpSpPr>
          <p:grpSpPr>
            <a:xfrm>
              <a:off x="1960039" y="400287"/>
              <a:ext cx="769257" cy="769257"/>
              <a:chOff x="1742328" y="400287"/>
              <a:chExt cx="769257" cy="769257"/>
            </a:xfrm>
          </p:grpSpPr>
          <p:sp>
            <p:nvSpPr>
              <p:cNvPr id="28" name="Oval 27">
                <a:extLst>
                  <a:ext uri="{FF2B5EF4-FFF2-40B4-BE49-F238E27FC236}">
                    <a16:creationId xmlns="" xmlns:a16="http://schemas.microsoft.com/office/drawing/2014/main" id="{982E62F5-DD20-4F0B-BB5C-E1CB87472CE4}"/>
                  </a:ext>
                </a:extLst>
              </p:cNvPr>
              <p:cNvSpPr/>
              <p:nvPr/>
            </p:nvSpPr>
            <p:spPr>
              <a:xfrm>
                <a:off x="1742328" y="400287"/>
                <a:ext cx="769257" cy="769257"/>
              </a:xfrm>
              <a:prstGeom prst="ellipse">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 xmlns:a16="http://schemas.microsoft.com/office/drawing/2014/main" id="{34B2BBF9-0535-47F9-8B63-D311C6F9FADA}"/>
                  </a:ext>
                </a:extLst>
              </p:cNvPr>
              <p:cNvSpPr/>
              <p:nvPr/>
            </p:nvSpPr>
            <p:spPr>
              <a:xfrm>
                <a:off x="1917637" y="575111"/>
                <a:ext cx="418638" cy="418638"/>
              </a:xfrm>
              <a:prstGeom prst="ellipse">
                <a:avLst/>
              </a:prstGeom>
              <a:gradFill flip="none" rotWithShape="1">
                <a:gsLst>
                  <a:gs pos="0">
                    <a:srgbClr val="33CC33"/>
                  </a:gs>
                  <a:gs pos="100000">
                    <a:srgbClr val="00FF00"/>
                  </a:gs>
                </a:gsLst>
                <a:lin ang="0" scaled="1"/>
                <a:tileRect/>
              </a:gradFill>
              <a:ln>
                <a:gradFill>
                  <a:gsLst>
                    <a:gs pos="0">
                      <a:srgbClr val="33CC33"/>
                    </a:gs>
                    <a:gs pos="100000">
                      <a:srgbClr val="00FF00">
                        <a:alpha val="0"/>
                      </a:srgbClr>
                    </a:gs>
                  </a:gsLst>
                  <a:lin ang="19200000" scaled="0"/>
                </a:gradFill>
              </a:ln>
              <a:effectLst>
                <a:innerShdw blurRad="317500" dir="840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4" name="Straight Connector 43">
              <a:extLst>
                <a:ext uri="{FF2B5EF4-FFF2-40B4-BE49-F238E27FC236}">
                  <a16:creationId xmlns="" xmlns:a16="http://schemas.microsoft.com/office/drawing/2014/main" id="{B1AFB019-8DC7-4C04-9081-61E2B3AF30CF}"/>
                </a:ext>
              </a:extLst>
            </p:cNvPr>
            <p:cNvCxnSpPr>
              <a:cxnSpLocks/>
              <a:stCxn id="28" idx="4"/>
              <a:endCxn id="18" idx="5"/>
            </p:cNvCxnSpPr>
            <p:nvPr/>
          </p:nvCxnSpPr>
          <p:spPr>
            <a:xfrm flipH="1">
              <a:off x="2336266" y="1169544"/>
              <a:ext cx="8402" cy="265134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Freeform: Shape 66">
              <a:extLst>
                <a:ext uri="{FF2B5EF4-FFF2-40B4-BE49-F238E27FC236}">
                  <a16:creationId xmlns="" xmlns:a16="http://schemas.microsoft.com/office/drawing/2014/main" id="{ADA01CA7-6449-460B-ACCF-C315808172CD}"/>
                </a:ext>
              </a:extLst>
            </p:cNvPr>
            <p:cNvSpPr/>
            <p:nvPr/>
          </p:nvSpPr>
          <p:spPr>
            <a:xfrm>
              <a:off x="2335118" y="3813989"/>
              <a:ext cx="45719" cy="182438"/>
            </a:xfrm>
            <a:custGeom>
              <a:avLst/>
              <a:gdLst>
                <a:gd name="connsiteX0" fmla="*/ 0 w 64970"/>
                <a:gd name="connsiteY0" fmla="*/ 11823 h 147491"/>
                <a:gd name="connsiteX1" fmla="*/ 62865 w 64970"/>
                <a:gd name="connsiteY1" fmla="*/ 11823 h 147491"/>
                <a:gd name="connsiteX2" fmla="*/ 45720 w 64970"/>
                <a:gd name="connsiteY2" fmla="*/ 134696 h 147491"/>
                <a:gd name="connsiteX3" fmla="*/ 2857 w 64970"/>
                <a:gd name="connsiteY3" fmla="*/ 137553 h 147491"/>
                <a:gd name="connsiteX0" fmla="*/ 0 w 49664"/>
                <a:gd name="connsiteY0" fmla="*/ 3631 h 137775"/>
                <a:gd name="connsiteX1" fmla="*/ 42563 w 49664"/>
                <a:gd name="connsiteY1" fmla="*/ 26491 h 137775"/>
                <a:gd name="connsiteX2" fmla="*/ 45720 w 49664"/>
                <a:gd name="connsiteY2" fmla="*/ 126504 h 137775"/>
                <a:gd name="connsiteX3" fmla="*/ 2857 w 49664"/>
                <a:gd name="connsiteY3" fmla="*/ 129361 h 137775"/>
              </a:gdLst>
              <a:ahLst/>
              <a:cxnLst>
                <a:cxn ang="0">
                  <a:pos x="connsiteX0" y="connsiteY0"/>
                </a:cxn>
                <a:cxn ang="0">
                  <a:pos x="connsiteX1" y="connsiteY1"/>
                </a:cxn>
                <a:cxn ang="0">
                  <a:pos x="connsiteX2" y="connsiteY2"/>
                </a:cxn>
                <a:cxn ang="0">
                  <a:pos x="connsiteX3" y="connsiteY3"/>
                </a:cxn>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Shape 70">
              <a:extLst>
                <a:ext uri="{FF2B5EF4-FFF2-40B4-BE49-F238E27FC236}">
                  <a16:creationId xmlns="" xmlns:a16="http://schemas.microsoft.com/office/drawing/2014/main" id="{C33A24A7-874A-4143-807A-C35217BBCB01}"/>
                </a:ext>
              </a:extLst>
            </p:cNvPr>
            <p:cNvSpPr/>
            <p:nvPr/>
          </p:nvSpPr>
          <p:spPr>
            <a:xfrm>
              <a:off x="2309413" y="3791900"/>
              <a:ext cx="48578" cy="37147"/>
            </a:xfrm>
            <a:custGeom>
              <a:avLst/>
              <a:gdLst>
                <a:gd name="connsiteX0" fmla="*/ 0 w 48578"/>
                <a:gd name="connsiteY0" fmla="*/ 37147 h 37147"/>
                <a:gd name="connsiteX1" fmla="*/ 48578 w 48578"/>
                <a:gd name="connsiteY1" fmla="*/ 0 h 37147"/>
              </a:gdLst>
              <a:ahLst/>
              <a:cxnLst>
                <a:cxn ang="0">
                  <a:pos x="connsiteX0" y="connsiteY0"/>
                </a:cxn>
                <a:cxn ang="0">
                  <a:pos x="connsiteX1" y="connsiteY1"/>
                </a:cxn>
              </a:cxnLst>
              <a:rect l="l" t="t" r="r" b="b"/>
              <a:pathLst>
                <a:path w="48578" h="37147">
                  <a:moveTo>
                    <a:pt x="0" y="37147"/>
                  </a:moveTo>
                  <a:lnTo>
                    <a:pt x="48578" y="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 xmlns:a16="http://schemas.microsoft.com/office/drawing/2014/main" id="{653C0446-6D36-4BBD-A0FD-4716481F8107}"/>
                </a:ext>
              </a:extLst>
            </p:cNvPr>
            <p:cNvSpPr/>
            <p:nvPr/>
          </p:nvSpPr>
          <p:spPr>
            <a:xfrm>
              <a:off x="2316079" y="3772847"/>
              <a:ext cx="48578" cy="37147"/>
            </a:xfrm>
            <a:custGeom>
              <a:avLst/>
              <a:gdLst>
                <a:gd name="connsiteX0" fmla="*/ 0 w 48578"/>
                <a:gd name="connsiteY0" fmla="*/ 37147 h 37147"/>
                <a:gd name="connsiteX1" fmla="*/ 48578 w 48578"/>
                <a:gd name="connsiteY1" fmla="*/ 0 h 37147"/>
              </a:gdLst>
              <a:ahLst/>
              <a:cxnLst>
                <a:cxn ang="0">
                  <a:pos x="connsiteX0" y="connsiteY0"/>
                </a:cxn>
                <a:cxn ang="0">
                  <a:pos x="connsiteX1" y="connsiteY1"/>
                </a:cxn>
              </a:cxnLst>
              <a:rect l="l" t="t" r="r" b="b"/>
              <a:pathLst>
                <a:path w="48578" h="37147">
                  <a:moveTo>
                    <a:pt x="0" y="37147"/>
                  </a:moveTo>
                  <a:lnTo>
                    <a:pt x="48578" y="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TextBox 109">
              <a:extLst>
                <a:ext uri="{FF2B5EF4-FFF2-40B4-BE49-F238E27FC236}">
                  <a16:creationId xmlns="" xmlns:a16="http://schemas.microsoft.com/office/drawing/2014/main" id="{30AB8D3D-0B6D-4A3E-AEA3-75150ED9E562}"/>
                </a:ext>
              </a:extLst>
            </p:cNvPr>
            <p:cNvSpPr txBox="1"/>
            <p:nvPr/>
          </p:nvSpPr>
          <p:spPr>
            <a:xfrm>
              <a:off x="1818518" y="4269376"/>
              <a:ext cx="1160895" cy="307777"/>
            </a:xfrm>
            <a:prstGeom prst="rect">
              <a:avLst/>
            </a:prstGeom>
            <a:noFill/>
          </p:spPr>
          <p:txBody>
            <a:bodyPr wrap="none" rtlCol="0">
              <a:spAutoFit/>
            </a:bodyPr>
            <a:lstStyle/>
            <a:p>
              <a:r>
                <a:rPr lang="en-US" sz="1400" b="1" dirty="0" smtClean="0">
                  <a:latin typeface="Century Gothic" panose="020B0502020202020204" pitchFamily="34" charset="0"/>
                </a:rPr>
                <a:t>Test Case 1</a:t>
              </a:r>
              <a:endParaRPr lang="en-US" sz="1400" b="1" dirty="0">
                <a:latin typeface="Century Gothic" panose="020B0502020202020204" pitchFamily="34" charset="0"/>
              </a:endParaRPr>
            </a:p>
          </p:txBody>
        </p:sp>
      </p:grpSp>
      <p:sp>
        <p:nvSpPr>
          <p:cNvPr id="48" name="Freeform: Shape 51">
            <a:extLst>
              <a:ext uri="{FF2B5EF4-FFF2-40B4-BE49-F238E27FC236}">
                <a16:creationId xmlns:a16="http://schemas.microsoft.com/office/drawing/2014/main" xmlns="" id="{8F99D053-FB83-41F1-B2CB-C10918BC99BC}"/>
              </a:ext>
            </a:extLst>
          </p:cNvPr>
          <p:cNvSpPr/>
          <p:nvPr/>
        </p:nvSpPr>
        <p:spPr>
          <a:xfrm>
            <a:off x="11023599" y="24481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xmlns="" id="{7F4373C1-3934-47C3-8F36-E2FB2615CA87}"/>
              </a:ext>
            </a:extLst>
          </p:cNvPr>
          <p:cNvSpPr txBox="1"/>
          <p:nvPr/>
        </p:nvSpPr>
        <p:spPr>
          <a:xfrm rot="16200000">
            <a:off x="10872791" y="3305451"/>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Testing</a:t>
            </a:r>
            <a:endParaRPr lang="en-US" sz="3600" b="1" dirty="0">
              <a:solidFill>
                <a:srgbClr val="F0EEF0"/>
              </a:solidFill>
              <a:latin typeface="Tw Cen MT" panose="020B0602020104020603" pitchFamily="34" charset="0"/>
            </a:endParaRPr>
          </a:p>
        </p:txBody>
      </p:sp>
      <p:pic>
        <p:nvPicPr>
          <p:cNvPr id="50" name="Picture 49">
            <a:extLst>
              <a:ext uri="{FF2B5EF4-FFF2-40B4-BE49-F238E27FC236}">
                <a16:creationId xmlns:a16="http://schemas.microsoft.com/office/drawing/2014/main" xmlns="" id="{5A5E18E8-5A3E-4F1D-8254-6193AA55C0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8" y="3358190"/>
            <a:ext cx="530600" cy="530600"/>
          </a:xfrm>
          <a:prstGeom prst="rect">
            <a:avLst/>
          </a:prstGeom>
        </p:spPr>
      </p:pic>
    </p:spTree>
    <p:extLst>
      <p:ext uri="{BB962C8B-B14F-4D97-AF65-F5344CB8AC3E}">
        <p14:creationId xmlns:p14="http://schemas.microsoft.com/office/powerpoint/2010/main" val="60462789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accel="29000" fill="hold" nodeType="click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200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20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28000" fill="hold" nodeType="clickEffect" p14:presetBounceEnd="44000">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14:bounceEnd="44000">
                                          <p:cBhvr additive="base">
                                            <p:cTn id="13" dur="2000" fill="hold"/>
                                            <p:tgtEl>
                                              <p:spTgt spid="4"/>
                                            </p:tgtEl>
                                            <p:attrNameLst>
                                              <p:attrName>ppt_x</p:attrName>
                                            </p:attrNameLst>
                                          </p:cBhvr>
                                          <p:tavLst>
                                            <p:tav tm="0">
                                              <p:val>
                                                <p:strVal val="0-#ppt_w/2"/>
                                              </p:val>
                                            </p:tav>
                                            <p:tav tm="100000">
                                              <p:val>
                                                <p:strVal val="#ppt_x"/>
                                              </p:val>
                                            </p:tav>
                                          </p:tavLst>
                                        </p:anim>
                                        <p:anim calcmode="lin" valueType="num" p14:bounceEnd="44000">
                                          <p:cBhvr additive="base">
                                            <p:cTn id="14" dur="2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accel="28000" fill="hold" nodeType="clickEffect" p14:presetBounceEnd="44000">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14:bounceEnd="44000">
                                          <p:cBhvr additive="base">
                                            <p:cTn id="19" dur="2000" fill="hold"/>
                                            <p:tgtEl>
                                              <p:spTgt spid="6"/>
                                            </p:tgtEl>
                                            <p:attrNameLst>
                                              <p:attrName>ppt_x</p:attrName>
                                            </p:attrNameLst>
                                          </p:cBhvr>
                                          <p:tavLst>
                                            <p:tav tm="0">
                                              <p:val>
                                                <p:strVal val="1+#ppt_w/2"/>
                                              </p:val>
                                            </p:tav>
                                            <p:tav tm="100000">
                                              <p:val>
                                                <p:strVal val="#ppt_x"/>
                                              </p:val>
                                            </p:tav>
                                          </p:tavLst>
                                        </p:anim>
                                        <p:anim calcmode="lin" valueType="num" p14:bounceEnd="44000">
                                          <p:cBhvr additive="base">
                                            <p:cTn id="20" dur="2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accel="2900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000" fill="hold"/>
                                            <p:tgtEl>
                                              <p:spTgt spid="2"/>
                                            </p:tgtEl>
                                            <p:attrNameLst>
                                              <p:attrName>ppt_x</p:attrName>
                                            </p:attrNameLst>
                                          </p:cBhvr>
                                          <p:tavLst>
                                            <p:tav tm="0">
                                              <p:val>
                                                <p:strVal val="0-#ppt_w/2"/>
                                              </p:val>
                                            </p:tav>
                                            <p:tav tm="100000">
                                              <p:val>
                                                <p:strVal val="#ppt_x"/>
                                              </p:val>
                                            </p:tav>
                                          </p:tavLst>
                                        </p:anim>
                                        <p:anim calcmode="lin" valueType="num">
                                          <p:cBhvr additive="base">
                                            <p:cTn id="8" dur="20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2800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2000" fill="hold"/>
                                            <p:tgtEl>
                                              <p:spTgt spid="4"/>
                                            </p:tgtEl>
                                            <p:attrNameLst>
                                              <p:attrName>ppt_x</p:attrName>
                                            </p:attrNameLst>
                                          </p:cBhvr>
                                          <p:tavLst>
                                            <p:tav tm="0">
                                              <p:val>
                                                <p:strVal val="0-#ppt_w/2"/>
                                              </p:val>
                                            </p:tav>
                                            <p:tav tm="100000">
                                              <p:val>
                                                <p:strVal val="#ppt_x"/>
                                              </p:val>
                                            </p:tav>
                                          </p:tavLst>
                                        </p:anim>
                                        <p:anim calcmode="lin" valueType="num">
                                          <p:cBhvr additive="base">
                                            <p:cTn id="14" dur="2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accel="2800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2000" fill="hold"/>
                                            <p:tgtEl>
                                              <p:spTgt spid="6"/>
                                            </p:tgtEl>
                                            <p:attrNameLst>
                                              <p:attrName>ppt_x</p:attrName>
                                            </p:attrNameLst>
                                          </p:cBhvr>
                                          <p:tavLst>
                                            <p:tav tm="0">
                                              <p:val>
                                                <p:strVal val="1+#ppt_w/2"/>
                                              </p:val>
                                            </p:tav>
                                            <p:tav tm="100000">
                                              <p:val>
                                                <p:strVal val="#ppt_x"/>
                                              </p:val>
                                            </p:tav>
                                          </p:tavLst>
                                        </p:anim>
                                        <p:anim calcmode="lin" valueType="num">
                                          <p:cBhvr additive="base">
                                            <p:cTn id="20" dur="2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442" y="0"/>
            <a:ext cx="12317703" cy="6858000"/>
          </a:xfrm>
          <a:prstGeom prst="rect">
            <a:avLst/>
          </a:prstGeom>
          <a:solidFill>
            <a:schemeClr val="bg2"/>
          </a:solidFill>
          <a:ln>
            <a:noFill/>
          </a:ln>
          <a:effectLst>
            <a:outerShdw blurRad="215900" dist="38100" sx="101000" sy="101000" algn="ctr" rotWithShape="0">
              <a:schemeClr val="tx1">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p:cNvSpPr txBox="1"/>
          <p:nvPr/>
        </p:nvSpPr>
        <p:spPr>
          <a:xfrm>
            <a:off x="923731" y="606490"/>
            <a:ext cx="9703836" cy="5906277"/>
          </a:xfrm>
          <a:prstGeom prst="rect">
            <a:avLst/>
          </a:prstGeom>
          <a:noFill/>
        </p:spPr>
        <p:txBody>
          <a:bodyPr wrap="square" rtlCol="0">
            <a:spAutoFit/>
          </a:bodyPr>
          <a:lstStyle/>
          <a:p>
            <a:endParaRPr lang="en-IN" dirty="0"/>
          </a:p>
        </p:txBody>
      </p:sp>
      <p:grpSp>
        <p:nvGrpSpPr>
          <p:cNvPr id="16" name="Group 15">
            <a:extLst>
              <a:ext uri="{FF2B5EF4-FFF2-40B4-BE49-F238E27FC236}">
                <a16:creationId xmlns="" xmlns:a16="http://schemas.microsoft.com/office/drawing/2014/main" id="{2F63B2BD-5C26-48B1-8534-B62A22E84766}"/>
              </a:ext>
            </a:extLst>
          </p:cNvPr>
          <p:cNvGrpSpPr/>
          <p:nvPr/>
        </p:nvGrpSpPr>
        <p:grpSpPr>
          <a:xfrm>
            <a:off x="627223" y="2545098"/>
            <a:ext cx="2261288" cy="2261288"/>
            <a:chOff x="4328982" y="2168610"/>
            <a:chExt cx="2261288" cy="2261288"/>
          </a:xfrm>
        </p:grpSpPr>
        <p:sp>
          <p:nvSpPr>
            <p:cNvPr id="17" name="Circle: Hollow 4">
              <a:extLst>
                <a:ext uri="{FF2B5EF4-FFF2-40B4-BE49-F238E27FC236}">
                  <a16:creationId xmlns="" xmlns:a16="http://schemas.microsoft.com/office/drawing/2014/main" id="{0486C7A0-E744-4FB0-AC3F-12B55B1AFA71}"/>
                </a:ext>
              </a:extLst>
            </p:cNvPr>
            <p:cNvSpPr/>
            <p:nvPr/>
          </p:nvSpPr>
          <p:spPr>
            <a:xfrm>
              <a:off x="4328982" y="2168610"/>
              <a:ext cx="2261288" cy="2261288"/>
            </a:xfrm>
            <a:prstGeom prst="donut">
              <a:avLst>
                <a:gd name="adj" fmla="val 1027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8" name="Freeform: Shape 7">
              <a:extLst>
                <a:ext uri="{FF2B5EF4-FFF2-40B4-BE49-F238E27FC236}">
                  <a16:creationId xmlns="" xmlns:a16="http://schemas.microsoft.com/office/drawing/2014/main" id="{EA858667-7C64-4784-8531-A35D49BCA644}"/>
                </a:ext>
              </a:extLst>
            </p:cNvPr>
            <p:cNvSpPr/>
            <p:nvPr/>
          </p:nvSpPr>
          <p:spPr>
            <a:xfrm>
              <a:off x="4328982" y="3299254"/>
              <a:ext cx="2261288" cy="1130644"/>
            </a:xfrm>
            <a:custGeom>
              <a:avLst/>
              <a:gdLst>
                <a:gd name="connsiteX0" fmla="*/ 0 w 2261288"/>
                <a:gd name="connsiteY0" fmla="*/ 0 h 1130644"/>
                <a:gd name="connsiteX1" fmla="*/ 232393 w 2261288"/>
                <a:gd name="connsiteY1" fmla="*/ 0 h 1130644"/>
                <a:gd name="connsiteX2" fmla="*/ 1130644 w 2261288"/>
                <a:gd name="connsiteY2" fmla="*/ 898251 h 1130644"/>
                <a:gd name="connsiteX3" fmla="*/ 2028895 w 2261288"/>
                <a:gd name="connsiteY3" fmla="*/ 0 h 1130644"/>
                <a:gd name="connsiteX4" fmla="*/ 2261288 w 2261288"/>
                <a:gd name="connsiteY4" fmla="*/ 0 h 1130644"/>
                <a:gd name="connsiteX5" fmla="*/ 1130644 w 2261288"/>
                <a:gd name="connsiteY5" fmla="*/ 1130644 h 1130644"/>
                <a:gd name="connsiteX6" fmla="*/ 0 w 2261288"/>
                <a:gd name="connsiteY6" fmla="*/ 0 h 1130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1288" h="1130644">
                  <a:moveTo>
                    <a:pt x="0" y="0"/>
                  </a:moveTo>
                  <a:lnTo>
                    <a:pt x="232393" y="0"/>
                  </a:lnTo>
                  <a:cubicBezTo>
                    <a:pt x="232393" y="496090"/>
                    <a:pt x="634554" y="898251"/>
                    <a:pt x="1130644" y="898251"/>
                  </a:cubicBezTo>
                  <a:cubicBezTo>
                    <a:pt x="1626734" y="898251"/>
                    <a:pt x="2028895" y="496090"/>
                    <a:pt x="2028895" y="0"/>
                  </a:cubicBezTo>
                  <a:lnTo>
                    <a:pt x="2261288" y="0"/>
                  </a:lnTo>
                  <a:cubicBezTo>
                    <a:pt x="2261288" y="624437"/>
                    <a:pt x="1755081" y="1130644"/>
                    <a:pt x="1130644" y="1130644"/>
                  </a:cubicBezTo>
                  <a:cubicBezTo>
                    <a:pt x="506207" y="1130644"/>
                    <a:pt x="0" y="624437"/>
                    <a:pt x="0" y="0"/>
                  </a:cubicBezTo>
                  <a:close/>
                </a:path>
              </a:pathLst>
            </a:cu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9" name="Rectangle 18">
            <a:extLst>
              <a:ext uri="{FF2B5EF4-FFF2-40B4-BE49-F238E27FC236}">
                <a16:creationId xmlns="" xmlns:a16="http://schemas.microsoft.com/office/drawing/2014/main" id="{CD5960BF-892D-42D8-AC7D-082B7406782E}"/>
              </a:ext>
            </a:extLst>
          </p:cNvPr>
          <p:cNvSpPr/>
          <p:nvPr/>
        </p:nvSpPr>
        <p:spPr>
          <a:xfrm>
            <a:off x="312126" y="3675742"/>
            <a:ext cx="2891481" cy="134688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 xmlns:a16="http://schemas.microsoft.com/office/drawing/2014/main" id="{CE84551E-BC2E-49C7-9EEA-2B0AAD327905}"/>
              </a:ext>
            </a:extLst>
          </p:cNvPr>
          <p:cNvGrpSpPr/>
          <p:nvPr/>
        </p:nvGrpSpPr>
        <p:grpSpPr>
          <a:xfrm>
            <a:off x="3518704" y="2545098"/>
            <a:ext cx="2261288" cy="2261288"/>
            <a:chOff x="4328982" y="2168610"/>
            <a:chExt cx="2261288" cy="2261288"/>
          </a:xfrm>
        </p:grpSpPr>
        <p:sp>
          <p:nvSpPr>
            <p:cNvPr id="21" name="Circle: Hollow 35">
              <a:extLst>
                <a:ext uri="{FF2B5EF4-FFF2-40B4-BE49-F238E27FC236}">
                  <a16:creationId xmlns="" xmlns:a16="http://schemas.microsoft.com/office/drawing/2014/main" id="{571B9861-6780-4190-8BF7-E04E4A6D4AEC}"/>
                </a:ext>
              </a:extLst>
            </p:cNvPr>
            <p:cNvSpPr/>
            <p:nvPr/>
          </p:nvSpPr>
          <p:spPr>
            <a:xfrm>
              <a:off x="4328982" y="2168610"/>
              <a:ext cx="2261288" cy="2261288"/>
            </a:xfrm>
            <a:prstGeom prst="donut">
              <a:avLst>
                <a:gd name="adj" fmla="val 1027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2" name="Freeform: Shape 36">
              <a:extLst>
                <a:ext uri="{FF2B5EF4-FFF2-40B4-BE49-F238E27FC236}">
                  <a16:creationId xmlns="" xmlns:a16="http://schemas.microsoft.com/office/drawing/2014/main" id="{99E35D6D-C246-42F2-831B-6AA21E351D3B}"/>
                </a:ext>
              </a:extLst>
            </p:cNvPr>
            <p:cNvSpPr/>
            <p:nvPr/>
          </p:nvSpPr>
          <p:spPr>
            <a:xfrm>
              <a:off x="4328982" y="3299254"/>
              <a:ext cx="2261288" cy="1130644"/>
            </a:xfrm>
            <a:custGeom>
              <a:avLst/>
              <a:gdLst>
                <a:gd name="connsiteX0" fmla="*/ 0 w 2261288"/>
                <a:gd name="connsiteY0" fmla="*/ 0 h 1130644"/>
                <a:gd name="connsiteX1" fmla="*/ 232393 w 2261288"/>
                <a:gd name="connsiteY1" fmla="*/ 0 h 1130644"/>
                <a:gd name="connsiteX2" fmla="*/ 1130644 w 2261288"/>
                <a:gd name="connsiteY2" fmla="*/ 898251 h 1130644"/>
                <a:gd name="connsiteX3" fmla="*/ 2028895 w 2261288"/>
                <a:gd name="connsiteY3" fmla="*/ 0 h 1130644"/>
                <a:gd name="connsiteX4" fmla="*/ 2261288 w 2261288"/>
                <a:gd name="connsiteY4" fmla="*/ 0 h 1130644"/>
                <a:gd name="connsiteX5" fmla="*/ 1130644 w 2261288"/>
                <a:gd name="connsiteY5" fmla="*/ 1130644 h 1130644"/>
                <a:gd name="connsiteX6" fmla="*/ 0 w 2261288"/>
                <a:gd name="connsiteY6" fmla="*/ 0 h 1130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1288" h="1130644">
                  <a:moveTo>
                    <a:pt x="0" y="0"/>
                  </a:moveTo>
                  <a:lnTo>
                    <a:pt x="232393" y="0"/>
                  </a:lnTo>
                  <a:cubicBezTo>
                    <a:pt x="232393" y="496090"/>
                    <a:pt x="634554" y="898251"/>
                    <a:pt x="1130644" y="898251"/>
                  </a:cubicBezTo>
                  <a:cubicBezTo>
                    <a:pt x="1626734" y="898251"/>
                    <a:pt x="2028895" y="496090"/>
                    <a:pt x="2028895" y="0"/>
                  </a:cubicBezTo>
                  <a:lnTo>
                    <a:pt x="2261288" y="0"/>
                  </a:lnTo>
                  <a:cubicBezTo>
                    <a:pt x="2261288" y="624437"/>
                    <a:pt x="1755081" y="1130644"/>
                    <a:pt x="1130644" y="1130644"/>
                  </a:cubicBezTo>
                  <a:cubicBezTo>
                    <a:pt x="506207" y="1130644"/>
                    <a:pt x="0" y="624437"/>
                    <a:pt x="0" y="0"/>
                  </a:cubicBezTo>
                  <a:close/>
                </a:path>
              </a:pathLst>
            </a:cu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3" name="Rectangle 22">
            <a:extLst>
              <a:ext uri="{FF2B5EF4-FFF2-40B4-BE49-F238E27FC236}">
                <a16:creationId xmlns="" xmlns:a16="http://schemas.microsoft.com/office/drawing/2014/main" id="{63AC2A5B-0A5E-4715-8B35-2D62192EC7A1}"/>
              </a:ext>
            </a:extLst>
          </p:cNvPr>
          <p:cNvSpPr/>
          <p:nvPr/>
        </p:nvSpPr>
        <p:spPr>
          <a:xfrm>
            <a:off x="3203607" y="3675742"/>
            <a:ext cx="2891481" cy="134688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 xmlns:a16="http://schemas.microsoft.com/office/drawing/2014/main" id="{7533AFC2-2807-4DDC-9CA1-17DE11BC887F}"/>
              </a:ext>
            </a:extLst>
          </p:cNvPr>
          <p:cNvGrpSpPr/>
          <p:nvPr/>
        </p:nvGrpSpPr>
        <p:grpSpPr>
          <a:xfrm>
            <a:off x="6410185" y="2545098"/>
            <a:ext cx="2261288" cy="2261288"/>
            <a:chOff x="4328982" y="2168610"/>
            <a:chExt cx="2261288" cy="2261288"/>
          </a:xfrm>
        </p:grpSpPr>
        <p:sp>
          <p:nvSpPr>
            <p:cNvPr id="25" name="Circle: Hollow 39">
              <a:extLst>
                <a:ext uri="{FF2B5EF4-FFF2-40B4-BE49-F238E27FC236}">
                  <a16:creationId xmlns="" xmlns:a16="http://schemas.microsoft.com/office/drawing/2014/main" id="{04759003-E273-49BA-A32A-82E7BBE8895A}"/>
                </a:ext>
              </a:extLst>
            </p:cNvPr>
            <p:cNvSpPr/>
            <p:nvPr/>
          </p:nvSpPr>
          <p:spPr>
            <a:xfrm>
              <a:off x="4328982" y="2168610"/>
              <a:ext cx="2261288" cy="2261288"/>
            </a:xfrm>
            <a:prstGeom prst="donut">
              <a:avLst>
                <a:gd name="adj" fmla="val 1027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6" name="Freeform: Shape 40">
              <a:extLst>
                <a:ext uri="{FF2B5EF4-FFF2-40B4-BE49-F238E27FC236}">
                  <a16:creationId xmlns="" xmlns:a16="http://schemas.microsoft.com/office/drawing/2014/main" id="{C51EF82A-DB39-4213-82FC-A74A7B99D007}"/>
                </a:ext>
              </a:extLst>
            </p:cNvPr>
            <p:cNvSpPr/>
            <p:nvPr/>
          </p:nvSpPr>
          <p:spPr>
            <a:xfrm>
              <a:off x="4328982" y="3299254"/>
              <a:ext cx="2261288" cy="1130644"/>
            </a:xfrm>
            <a:custGeom>
              <a:avLst/>
              <a:gdLst>
                <a:gd name="connsiteX0" fmla="*/ 0 w 2261288"/>
                <a:gd name="connsiteY0" fmla="*/ 0 h 1130644"/>
                <a:gd name="connsiteX1" fmla="*/ 232393 w 2261288"/>
                <a:gd name="connsiteY1" fmla="*/ 0 h 1130644"/>
                <a:gd name="connsiteX2" fmla="*/ 1130644 w 2261288"/>
                <a:gd name="connsiteY2" fmla="*/ 898251 h 1130644"/>
                <a:gd name="connsiteX3" fmla="*/ 2028895 w 2261288"/>
                <a:gd name="connsiteY3" fmla="*/ 0 h 1130644"/>
                <a:gd name="connsiteX4" fmla="*/ 2261288 w 2261288"/>
                <a:gd name="connsiteY4" fmla="*/ 0 h 1130644"/>
                <a:gd name="connsiteX5" fmla="*/ 1130644 w 2261288"/>
                <a:gd name="connsiteY5" fmla="*/ 1130644 h 1130644"/>
                <a:gd name="connsiteX6" fmla="*/ 0 w 2261288"/>
                <a:gd name="connsiteY6" fmla="*/ 0 h 1130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1288" h="1130644">
                  <a:moveTo>
                    <a:pt x="0" y="0"/>
                  </a:moveTo>
                  <a:lnTo>
                    <a:pt x="232393" y="0"/>
                  </a:lnTo>
                  <a:cubicBezTo>
                    <a:pt x="232393" y="496090"/>
                    <a:pt x="634554" y="898251"/>
                    <a:pt x="1130644" y="898251"/>
                  </a:cubicBezTo>
                  <a:cubicBezTo>
                    <a:pt x="1626734" y="898251"/>
                    <a:pt x="2028895" y="496090"/>
                    <a:pt x="2028895" y="0"/>
                  </a:cubicBezTo>
                  <a:lnTo>
                    <a:pt x="2261288" y="0"/>
                  </a:lnTo>
                  <a:cubicBezTo>
                    <a:pt x="2261288" y="624437"/>
                    <a:pt x="1755081" y="1130644"/>
                    <a:pt x="1130644" y="1130644"/>
                  </a:cubicBezTo>
                  <a:cubicBezTo>
                    <a:pt x="506207" y="1130644"/>
                    <a:pt x="0" y="624437"/>
                    <a:pt x="0" y="0"/>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7" name="Rectangle 26">
            <a:extLst>
              <a:ext uri="{FF2B5EF4-FFF2-40B4-BE49-F238E27FC236}">
                <a16:creationId xmlns="" xmlns:a16="http://schemas.microsoft.com/office/drawing/2014/main" id="{A1000F88-D89A-44DD-A9E2-6AB73B584904}"/>
              </a:ext>
            </a:extLst>
          </p:cNvPr>
          <p:cNvSpPr/>
          <p:nvPr/>
        </p:nvSpPr>
        <p:spPr>
          <a:xfrm>
            <a:off x="6095088" y="3675742"/>
            <a:ext cx="2891481" cy="134688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 xmlns:a16="http://schemas.microsoft.com/office/drawing/2014/main" id="{BE704C08-E49D-46CA-9412-F7E86E6F6C7B}"/>
              </a:ext>
            </a:extLst>
          </p:cNvPr>
          <p:cNvGrpSpPr/>
          <p:nvPr/>
        </p:nvGrpSpPr>
        <p:grpSpPr>
          <a:xfrm>
            <a:off x="9301666" y="2545098"/>
            <a:ext cx="2261288" cy="2261288"/>
            <a:chOff x="4328982" y="2168610"/>
            <a:chExt cx="2261288" cy="2261288"/>
          </a:xfrm>
        </p:grpSpPr>
        <p:sp>
          <p:nvSpPr>
            <p:cNvPr id="29" name="Circle: Hollow 43">
              <a:extLst>
                <a:ext uri="{FF2B5EF4-FFF2-40B4-BE49-F238E27FC236}">
                  <a16:creationId xmlns="" xmlns:a16="http://schemas.microsoft.com/office/drawing/2014/main" id="{9FE6D26E-C4C4-49E3-B62F-7F1C26AE2A30}"/>
                </a:ext>
              </a:extLst>
            </p:cNvPr>
            <p:cNvSpPr/>
            <p:nvPr/>
          </p:nvSpPr>
          <p:spPr>
            <a:xfrm>
              <a:off x="4328982" y="2168610"/>
              <a:ext cx="2261288" cy="2261288"/>
            </a:xfrm>
            <a:prstGeom prst="donut">
              <a:avLst>
                <a:gd name="adj" fmla="val 1027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0" name="Freeform: Shape 44">
              <a:extLst>
                <a:ext uri="{FF2B5EF4-FFF2-40B4-BE49-F238E27FC236}">
                  <a16:creationId xmlns="" xmlns:a16="http://schemas.microsoft.com/office/drawing/2014/main" id="{46C48A2B-F611-4097-BFD3-2907673C5EFA}"/>
                </a:ext>
              </a:extLst>
            </p:cNvPr>
            <p:cNvSpPr/>
            <p:nvPr/>
          </p:nvSpPr>
          <p:spPr>
            <a:xfrm>
              <a:off x="4328982" y="3299254"/>
              <a:ext cx="2261288" cy="1130644"/>
            </a:xfrm>
            <a:custGeom>
              <a:avLst/>
              <a:gdLst>
                <a:gd name="connsiteX0" fmla="*/ 0 w 2261288"/>
                <a:gd name="connsiteY0" fmla="*/ 0 h 1130644"/>
                <a:gd name="connsiteX1" fmla="*/ 232393 w 2261288"/>
                <a:gd name="connsiteY1" fmla="*/ 0 h 1130644"/>
                <a:gd name="connsiteX2" fmla="*/ 1130644 w 2261288"/>
                <a:gd name="connsiteY2" fmla="*/ 898251 h 1130644"/>
                <a:gd name="connsiteX3" fmla="*/ 2028895 w 2261288"/>
                <a:gd name="connsiteY3" fmla="*/ 0 h 1130644"/>
                <a:gd name="connsiteX4" fmla="*/ 2261288 w 2261288"/>
                <a:gd name="connsiteY4" fmla="*/ 0 h 1130644"/>
                <a:gd name="connsiteX5" fmla="*/ 1130644 w 2261288"/>
                <a:gd name="connsiteY5" fmla="*/ 1130644 h 1130644"/>
                <a:gd name="connsiteX6" fmla="*/ 0 w 2261288"/>
                <a:gd name="connsiteY6" fmla="*/ 0 h 1130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1288" h="1130644">
                  <a:moveTo>
                    <a:pt x="0" y="0"/>
                  </a:moveTo>
                  <a:lnTo>
                    <a:pt x="232393" y="0"/>
                  </a:lnTo>
                  <a:cubicBezTo>
                    <a:pt x="232393" y="496090"/>
                    <a:pt x="634554" y="898251"/>
                    <a:pt x="1130644" y="898251"/>
                  </a:cubicBezTo>
                  <a:cubicBezTo>
                    <a:pt x="1626734" y="898251"/>
                    <a:pt x="2028895" y="496090"/>
                    <a:pt x="2028895" y="0"/>
                  </a:cubicBezTo>
                  <a:lnTo>
                    <a:pt x="2261288" y="0"/>
                  </a:lnTo>
                  <a:cubicBezTo>
                    <a:pt x="2261288" y="624437"/>
                    <a:pt x="1755081" y="1130644"/>
                    <a:pt x="1130644" y="1130644"/>
                  </a:cubicBezTo>
                  <a:cubicBezTo>
                    <a:pt x="506207" y="1130644"/>
                    <a:pt x="0" y="624437"/>
                    <a:pt x="0" y="0"/>
                  </a:cubicBezTo>
                  <a:close/>
                </a:path>
              </a:pathLst>
            </a:cu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31" name="Rectangle 30">
            <a:extLst>
              <a:ext uri="{FF2B5EF4-FFF2-40B4-BE49-F238E27FC236}">
                <a16:creationId xmlns="" xmlns:a16="http://schemas.microsoft.com/office/drawing/2014/main" id="{248CE02B-E49F-42FF-A637-49AF29F39735}"/>
              </a:ext>
            </a:extLst>
          </p:cNvPr>
          <p:cNvSpPr/>
          <p:nvPr/>
        </p:nvSpPr>
        <p:spPr>
          <a:xfrm>
            <a:off x="8986569" y="3675742"/>
            <a:ext cx="2891481" cy="134688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 xmlns:a16="http://schemas.microsoft.com/office/drawing/2014/main" id="{F4D38C6A-AEDB-4399-8DAE-FD2E58CCC368}"/>
              </a:ext>
            </a:extLst>
          </p:cNvPr>
          <p:cNvGrpSpPr/>
          <p:nvPr/>
        </p:nvGrpSpPr>
        <p:grpSpPr>
          <a:xfrm>
            <a:off x="235957" y="3352576"/>
            <a:ext cx="3101876" cy="1384121"/>
            <a:chOff x="206929" y="3105834"/>
            <a:chExt cx="3101876" cy="1384121"/>
          </a:xfrm>
        </p:grpSpPr>
        <p:sp>
          <p:nvSpPr>
            <p:cNvPr id="33" name="TextBox 32">
              <a:extLst>
                <a:ext uri="{FF2B5EF4-FFF2-40B4-BE49-F238E27FC236}">
                  <a16:creationId xmlns="" xmlns:a16="http://schemas.microsoft.com/office/drawing/2014/main" id="{8E9CE130-16B2-45AA-BFB4-FBF2133EE090}"/>
                </a:ext>
              </a:extLst>
            </p:cNvPr>
            <p:cNvSpPr txBox="1"/>
            <p:nvPr/>
          </p:nvSpPr>
          <p:spPr>
            <a:xfrm>
              <a:off x="1152714" y="3105834"/>
              <a:ext cx="1210305" cy="646331"/>
            </a:xfrm>
            <a:prstGeom prst="rect">
              <a:avLst/>
            </a:prstGeom>
            <a:noFill/>
          </p:spPr>
          <p:txBody>
            <a:bodyPr wrap="square" rtlCol="0">
              <a:spAutoFit/>
            </a:bodyPr>
            <a:lstStyle/>
            <a:p>
              <a:pPr algn="ctr"/>
              <a:r>
                <a:rPr lang="en-US" sz="3600" b="1" dirty="0" smtClean="0">
                  <a:solidFill>
                    <a:srgbClr val="EF3078"/>
                  </a:solidFill>
                  <a:latin typeface="Tw Cen MT" panose="020B0602020104020603" pitchFamily="34" charset="0"/>
                </a:rPr>
                <a:t>25%</a:t>
              </a:r>
              <a:endParaRPr lang="en-US" sz="3600" b="1" dirty="0">
                <a:solidFill>
                  <a:srgbClr val="EF3078"/>
                </a:solidFill>
                <a:latin typeface="Tw Cen MT" panose="020B0602020104020603" pitchFamily="34" charset="0"/>
              </a:endParaRPr>
            </a:p>
          </p:txBody>
        </p:sp>
        <p:sp>
          <p:nvSpPr>
            <p:cNvPr id="34" name="TextBox 33">
              <a:extLst>
                <a:ext uri="{FF2B5EF4-FFF2-40B4-BE49-F238E27FC236}">
                  <a16:creationId xmlns="" xmlns:a16="http://schemas.microsoft.com/office/drawing/2014/main" id="{80057FD5-2465-479B-94B2-6CE2CAC6A561}"/>
                </a:ext>
              </a:extLst>
            </p:cNvPr>
            <p:cNvSpPr txBox="1"/>
            <p:nvPr/>
          </p:nvSpPr>
          <p:spPr>
            <a:xfrm>
              <a:off x="206929" y="3655299"/>
              <a:ext cx="3101876" cy="400110"/>
            </a:xfrm>
            <a:prstGeom prst="rect">
              <a:avLst/>
            </a:prstGeom>
            <a:noFill/>
          </p:spPr>
          <p:txBody>
            <a:bodyPr wrap="square" rtlCol="0">
              <a:spAutoFit/>
            </a:bodyPr>
            <a:lstStyle/>
            <a:p>
              <a:pPr algn="ctr"/>
              <a:r>
                <a:rPr lang="en-US" sz="2000" b="1" dirty="0" smtClean="0">
                  <a:solidFill>
                    <a:srgbClr val="EF3078"/>
                  </a:solidFill>
                  <a:latin typeface="Tw Cen MT" panose="020B0602020104020603" pitchFamily="34" charset="0"/>
                </a:rPr>
                <a:t>Requirement gathering</a:t>
              </a:r>
              <a:endParaRPr lang="en-US" sz="2000" b="1" dirty="0">
                <a:solidFill>
                  <a:srgbClr val="EF3078"/>
                </a:solidFill>
                <a:latin typeface="Tw Cen MT" panose="020B0602020104020603" pitchFamily="34" charset="0"/>
              </a:endParaRPr>
            </a:p>
          </p:txBody>
        </p:sp>
        <p:sp>
          <p:nvSpPr>
            <p:cNvPr id="35" name="TextBox 34">
              <a:extLst>
                <a:ext uri="{FF2B5EF4-FFF2-40B4-BE49-F238E27FC236}">
                  <a16:creationId xmlns="" xmlns:a16="http://schemas.microsoft.com/office/drawing/2014/main" id="{014CC7CA-C11E-427D-B906-8F40348415E7}"/>
                </a:ext>
              </a:extLst>
            </p:cNvPr>
            <p:cNvSpPr txBox="1"/>
            <p:nvPr/>
          </p:nvSpPr>
          <p:spPr>
            <a:xfrm>
              <a:off x="312125" y="4089845"/>
              <a:ext cx="2891481" cy="400110"/>
            </a:xfrm>
            <a:prstGeom prst="rect">
              <a:avLst/>
            </a:prstGeom>
            <a:noFill/>
          </p:spPr>
          <p:txBody>
            <a:bodyPr wrap="square" rtlCol="0">
              <a:spAutoFit/>
            </a:bodyPr>
            <a:lstStyle/>
            <a:p>
              <a:pPr algn="ctr"/>
              <a:r>
                <a:rPr lang="en-US" sz="2000" dirty="0" smtClean="0">
                  <a:solidFill>
                    <a:schemeClr val="bg1">
                      <a:lumMod val="65000"/>
                    </a:schemeClr>
                  </a:solidFill>
                  <a:latin typeface="Tw Cen MT" panose="020B0602020104020603" pitchFamily="34" charset="0"/>
                </a:rPr>
                <a:t>Week1-Week2</a:t>
              </a:r>
              <a:endParaRPr lang="en-US" sz="2000" dirty="0">
                <a:solidFill>
                  <a:schemeClr val="bg1">
                    <a:lumMod val="65000"/>
                  </a:schemeClr>
                </a:solidFill>
                <a:latin typeface="Tw Cen MT" panose="020B0602020104020603" pitchFamily="34" charset="0"/>
              </a:endParaRPr>
            </a:p>
          </p:txBody>
        </p:sp>
      </p:grpSp>
      <p:grpSp>
        <p:nvGrpSpPr>
          <p:cNvPr id="36" name="Group 35">
            <a:extLst>
              <a:ext uri="{FF2B5EF4-FFF2-40B4-BE49-F238E27FC236}">
                <a16:creationId xmlns="" xmlns:a16="http://schemas.microsoft.com/office/drawing/2014/main" id="{89E360B5-8292-41BE-BDB5-53A1DA79A0AF}"/>
              </a:ext>
            </a:extLst>
          </p:cNvPr>
          <p:cNvGrpSpPr/>
          <p:nvPr/>
        </p:nvGrpSpPr>
        <p:grpSpPr>
          <a:xfrm>
            <a:off x="3108113" y="3349348"/>
            <a:ext cx="3101876" cy="1341022"/>
            <a:chOff x="206929" y="3105834"/>
            <a:chExt cx="3101876" cy="1341022"/>
          </a:xfrm>
        </p:grpSpPr>
        <p:sp>
          <p:nvSpPr>
            <p:cNvPr id="37" name="TextBox 36">
              <a:extLst>
                <a:ext uri="{FF2B5EF4-FFF2-40B4-BE49-F238E27FC236}">
                  <a16:creationId xmlns="" xmlns:a16="http://schemas.microsoft.com/office/drawing/2014/main" id="{37DEFA01-911E-4472-A366-C89F120808A7}"/>
                </a:ext>
              </a:extLst>
            </p:cNvPr>
            <p:cNvSpPr txBox="1"/>
            <p:nvPr/>
          </p:nvSpPr>
          <p:spPr>
            <a:xfrm>
              <a:off x="1152714" y="3105834"/>
              <a:ext cx="1210305" cy="646331"/>
            </a:xfrm>
            <a:prstGeom prst="rect">
              <a:avLst/>
            </a:prstGeom>
            <a:noFill/>
          </p:spPr>
          <p:txBody>
            <a:bodyPr wrap="square" rtlCol="0">
              <a:spAutoFit/>
            </a:bodyPr>
            <a:lstStyle/>
            <a:p>
              <a:pPr algn="ctr"/>
              <a:r>
                <a:rPr lang="en-US" sz="3600" b="1" dirty="0" smtClean="0">
                  <a:solidFill>
                    <a:srgbClr val="03A1A4"/>
                  </a:solidFill>
                  <a:latin typeface="Tw Cen MT" panose="020B0602020104020603" pitchFamily="34" charset="0"/>
                </a:rPr>
                <a:t>25%</a:t>
              </a:r>
              <a:endParaRPr lang="en-US" sz="3600" b="1" dirty="0">
                <a:solidFill>
                  <a:srgbClr val="03A1A4"/>
                </a:solidFill>
                <a:latin typeface="Tw Cen MT" panose="020B0602020104020603" pitchFamily="34" charset="0"/>
              </a:endParaRPr>
            </a:p>
          </p:txBody>
        </p:sp>
        <p:sp>
          <p:nvSpPr>
            <p:cNvPr id="38" name="TextBox 37">
              <a:extLst>
                <a:ext uri="{FF2B5EF4-FFF2-40B4-BE49-F238E27FC236}">
                  <a16:creationId xmlns="" xmlns:a16="http://schemas.microsoft.com/office/drawing/2014/main" id="{AA7E65BB-EF5C-4E32-A442-1715CC6A57A1}"/>
                </a:ext>
              </a:extLst>
            </p:cNvPr>
            <p:cNvSpPr txBox="1"/>
            <p:nvPr/>
          </p:nvSpPr>
          <p:spPr>
            <a:xfrm>
              <a:off x="206929" y="3655299"/>
              <a:ext cx="3101876" cy="400110"/>
            </a:xfrm>
            <a:prstGeom prst="rect">
              <a:avLst/>
            </a:prstGeom>
            <a:noFill/>
          </p:spPr>
          <p:txBody>
            <a:bodyPr wrap="square" rtlCol="0">
              <a:spAutoFit/>
            </a:bodyPr>
            <a:lstStyle/>
            <a:p>
              <a:pPr algn="ctr"/>
              <a:r>
                <a:rPr lang="en-US" sz="2000" b="1" dirty="0" smtClean="0">
                  <a:solidFill>
                    <a:srgbClr val="03A1A4"/>
                  </a:solidFill>
                  <a:latin typeface="Tw Cen MT" panose="020B0602020104020603" pitchFamily="34" charset="0"/>
                </a:rPr>
                <a:t>Design &amp; implementation</a:t>
              </a:r>
              <a:endParaRPr lang="en-US" sz="2000" b="1" dirty="0">
                <a:solidFill>
                  <a:srgbClr val="03A1A4"/>
                </a:solidFill>
                <a:latin typeface="Tw Cen MT" panose="020B0602020104020603" pitchFamily="34" charset="0"/>
              </a:endParaRPr>
            </a:p>
          </p:txBody>
        </p:sp>
        <p:sp>
          <p:nvSpPr>
            <p:cNvPr id="39" name="TextBox 38">
              <a:extLst>
                <a:ext uri="{FF2B5EF4-FFF2-40B4-BE49-F238E27FC236}">
                  <a16:creationId xmlns="" xmlns:a16="http://schemas.microsoft.com/office/drawing/2014/main" id="{452BFBE7-0743-48E7-B3B0-63FC8382764F}"/>
                </a:ext>
              </a:extLst>
            </p:cNvPr>
            <p:cNvSpPr txBox="1"/>
            <p:nvPr/>
          </p:nvSpPr>
          <p:spPr>
            <a:xfrm>
              <a:off x="378593" y="4046746"/>
              <a:ext cx="2891481" cy="400110"/>
            </a:xfrm>
            <a:prstGeom prst="rect">
              <a:avLst/>
            </a:prstGeom>
            <a:noFill/>
          </p:spPr>
          <p:txBody>
            <a:bodyPr wrap="square" rtlCol="0">
              <a:spAutoFit/>
            </a:bodyPr>
            <a:lstStyle/>
            <a:p>
              <a:pPr algn="ctr"/>
              <a:r>
                <a:rPr lang="en-US" sz="2000" dirty="0" smtClean="0">
                  <a:solidFill>
                    <a:schemeClr val="bg1">
                      <a:lumMod val="65000"/>
                    </a:schemeClr>
                  </a:solidFill>
                  <a:latin typeface="Tw Cen MT" panose="020B0602020104020603" pitchFamily="34" charset="0"/>
                </a:rPr>
                <a:t>Week3-Week6</a:t>
              </a:r>
              <a:endParaRPr lang="en-US" sz="2000" dirty="0">
                <a:solidFill>
                  <a:schemeClr val="bg1">
                    <a:lumMod val="65000"/>
                  </a:schemeClr>
                </a:solidFill>
                <a:latin typeface="Tw Cen MT" panose="020B0602020104020603" pitchFamily="34" charset="0"/>
              </a:endParaRPr>
            </a:p>
          </p:txBody>
        </p:sp>
      </p:grpSp>
      <p:grpSp>
        <p:nvGrpSpPr>
          <p:cNvPr id="40" name="Group 39">
            <a:extLst>
              <a:ext uri="{FF2B5EF4-FFF2-40B4-BE49-F238E27FC236}">
                <a16:creationId xmlns="" xmlns:a16="http://schemas.microsoft.com/office/drawing/2014/main" id="{AB0E18D2-53B9-4C40-9BE9-82530575679A}"/>
              </a:ext>
            </a:extLst>
          </p:cNvPr>
          <p:cNvGrpSpPr/>
          <p:nvPr/>
        </p:nvGrpSpPr>
        <p:grpSpPr>
          <a:xfrm>
            <a:off x="5999592" y="3346120"/>
            <a:ext cx="3101876" cy="1384121"/>
            <a:chOff x="206929" y="3105834"/>
            <a:chExt cx="3101876" cy="1384121"/>
          </a:xfrm>
        </p:grpSpPr>
        <p:sp>
          <p:nvSpPr>
            <p:cNvPr id="41" name="TextBox 40">
              <a:extLst>
                <a:ext uri="{FF2B5EF4-FFF2-40B4-BE49-F238E27FC236}">
                  <a16:creationId xmlns="" xmlns:a16="http://schemas.microsoft.com/office/drawing/2014/main" id="{BA41381F-6F5B-4F8B-898B-ED5A3AA05972}"/>
                </a:ext>
              </a:extLst>
            </p:cNvPr>
            <p:cNvSpPr txBox="1"/>
            <p:nvPr/>
          </p:nvSpPr>
          <p:spPr>
            <a:xfrm>
              <a:off x="1152714" y="3105834"/>
              <a:ext cx="1210305" cy="646331"/>
            </a:xfrm>
            <a:prstGeom prst="rect">
              <a:avLst/>
            </a:prstGeom>
            <a:noFill/>
          </p:spPr>
          <p:txBody>
            <a:bodyPr wrap="square" rtlCol="0">
              <a:spAutoFit/>
            </a:bodyPr>
            <a:lstStyle/>
            <a:p>
              <a:pPr algn="ctr"/>
              <a:r>
                <a:rPr lang="en-US" sz="3600" b="1" dirty="0">
                  <a:solidFill>
                    <a:srgbClr val="92D050"/>
                  </a:solidFill>
                  <a:latin typeface="Tw Cen MT" panose="020B0602020104020603" pitchFamily="34" charset="0"/>
                </a:rPr>
                <a:t>50%</a:t>
              </a:r>
            </a:p>
          </p:txBody>
        </p:sp>
        <p:sp>
          <p:nvSpPr>
            <p:cNvPr id="42" name="TextBox 41">
              <a:extLst>
                <a:ext uri="{FF2B5EF4-FFF2-40B4-BE49-F238E27FC236}">
                  <a16:creationId xmlns="" xmlns:a16="http://schemas.microsoft.com/office/drawing/2014/main" id="{BFC5E847-67A9-4F55-AE9C-04B8F2FEBABD}"/>
                </a:ext>
              </a:extLst>
            </p:cNvPr>
            <p:cNvSpPr txBox="1"/>
            <p:nvPr/>
          </p:nvSpPr>
          <p:spPr>
            <a:xfrm>
              <a:off x="206929" y="3655299"/>
              <a:ext cx="3101876" cy="400110"/>
            </a:xfrm>
            <a:prstGeom prst="rect">
              <a:avLst/>
            </a:prstGeom>
            <a:noFill/>
          </p:spPr>
          <p:txBody>
            <a:bodyPr wrap="square" rtlCol="0">
              <a:spAutoFit/>
            </a:bodyPr>
            <a:lstStyle/>
            <a:p>
              <a:pPr algn="ctr"/>
              <a:r>
                <a:rPr lang="en-US" sz="2000" b="1" dirty="0" smtClean="0">
                  <a:solidFill>
                    <a:srgbClr val="92D050"/>
                  </a:solidFill>
                  <a:latin typeface="Tw Cen MT" panose="020B0602020104020603" pitchFamily="34" charset="0"/>
                </a:rPr>
                <a:t>Testing</a:t>
              </a:r>
              <a:endParaRPr lang="en-US" sz="2000" b="1" dirty="0">
                <a:solidFill>
                  <a:srgbClr val="92D050"/>
                </a:solidFill>
                <a:latin typeface="Tw Cen MT" panose="020B0602020104020603" pitchFamily="34" charset="0"/>
              </a:endParaRPr>
            </a:p>
          </p:txBody>
        </p:sp>
        <p:sp>
          <p:nvSpPr>
            <p:cNvPr id="43" name="TextBox 42">
              <a:extLst>
                <a:ext uri="{FF2B5EF4-FFF2-40B4-BE49-F238E27FC236}">
                  <a16:creationId xmlns="" xmlns:a16="http://schemas.microsoft.com/office/drawing/2014/main" id="{4253AA84-B15E-4BE2-B36A-165D237760BA}"/>
                </a:ext>
              </a:extLst>
            </p:cNvPr>
            <p:cNvSpPr txBox="1"/>
            <p:nvPr/>
          </p:nvSpPr>
          <p:spPr>
            <a:xfrm>
              <a:off x="312125" y="4089845"/>
              <a:ext cx="2891481" cy="400110"/>
            </a:xfrm>
            <a:prstGeom prst="rect">
              <a:avLst/>
            </a:prstGeom>
            <a:noFill/>
          </p:spPr>
          <p:txBody>
            <a:bodyPr wrap="square" rtlCol="0">
              <a:spAutoFit/>
            </a:bodyPr>
            <a:lstStyle/>
            <a:p>
              <a:pPr algn="ctr"/>
              <a:r>
                <a:rPr lang="en-US" sz="2000" dirty="0" smtClean="0">
                  <a:solidFill>
                    <a:schemeClr val="bg1">
                      <a:lumMod val="65000"/>
                    </a:schemeClr>
                  </a:solidFill>
                  <a:latin typeface="Tw Cen MT" panose="020B0602020104020603" pitchFamily="34" charset="0"/>
                </a:rPr>
                <a:t>Week7-Week10</a:t>
              </a:r>
              <a:endParaRPr lang="en-US" sz="2000" dirty="0">
                <a:solidFill>
                  <a:schemeClr val="bg1">
                    <a:lumMod val="65000"/>
                  </a:schemeClr>
                </a:solidFill>
                <a:latin typeface="Tw Cen MT" panose="020B0602020104020603" pitchFamily="34" charset="0"/>
              </a:endParaRPr>
            </a:p>
          </p:txBody>
        </p:sp>
      </p:grpSp>
      <p:grpSp>
        <p:nvGrpSpPr>
          <p:cNvPr id="44" name="Group 43">
            <a:extLst>
              <a:ext uri="{FF2B5EF4-FFF2-40B4-BE49-F238E27FC236}">
                <a16:creationId xmlns="" xmlns:a16="http://schemas.microsoft.com/office/drawing/2014/main" id="{AB468267-F418-4D50-B21D-D96EA3D7DB88}"/>
              </a:ext>
            </a:extLst>
          </p:cNvPr>
          <p:cNvGrpSpPr/>
          <p:nvPr/>
        </p:nvGrpSpPr>
        <p:grpSpPr>
          <a:xfrm>
            <a:off x="8910399" y="3346119"/>
            <a:ext cx="3101876" cy="1380894"/>
            <a:chOff x="206929" y="3109061"/>
            <a:chExt cx="3101876" cy="1380894"/>
          </a:xfrm>
        </p:grpSpPr>
        <p:sp>
          <p:nvSpPr>
            <p:cNvPr id="45" name="TextBox 44">
              <a:extLst>
                <a:ext uri="{FF2B5EF4-FFF2-40B4-BE49-F238E27FC236}">
                  <a16:creationId xmlns="" xmlns:a16="http://schemas.microsoft.com/office/drawing/2014/main" id="{D18A03CC-C9C5-4839-B8E2-5EAA2EBC28F1}"/>
                </a:ext>
              </a:extLst>
            </p:cNvPr>
            <p:cNvSpPr txBox="1"/>
            <p:nvPr/>
          </p:nvSpPr>
          <p:spPr>
            <a:xfrm>
              <a:off x="972214" y="3109061"/>
              <a:ext cx="1429830" cy="646331"/>
            </a:xfrm>
            <a:prstGeom prst="rect">
              <a:avLst/>
            </a:prstGeom>
            <a:noFill/>
          </p:spPr>
          <p:txBody>
            <a:bodyPr wrap="square" rtlCol="0">
              <a:spAutoFit/>
            </a:bodyPr>
            <a:lstStyle/>
            <a:p>
              <a:pPr algn="ctr"/>
              <a:r>
                <a:rPr lang="en-US" sz="3600" b="1" dirty="0" smtClean="0">
                  <a:solidFill>
                    <a:srgbClr val="1C7CBB"/>
                  </a:solidFill>
                  <a:latin typeface="Tw Cen MT" panose="020B0602020104020603" pitchFamily="34" charset="0"/>
                </a:rPr>
                <a:t>100%</a:t>
              </a:r>
              <a:endParaRPr lang="en-US" sz="3600" b="1" dirty="0">
                <a:solidFill>
                  <a:srgbClr val="1C7CBB"/>
                </a:solidFill>
                <a:latin typeface="Tw Cen MT" panose="020B0602020104020603" pitchFamily="34" charset="0"/>
              </a:endParaRPr>
            </a:p>
          </p:txBody>
        </p:sp>
        <p:sp>
          <p:nvSpPr>
            <p:cNvPr id="46" name="TextBox 45">
              <a:extLst>
                <a:ext uri="{FF2B5EF4-FFF2-40B4-BE49-F238E27FC236}">
                  <a16:creationId xmlns="" xmlns:a16="http://schemas.microsoft.com/office/drawing/2014/main" id="{256D2719-0175-465B-BA7B-04986D9920A3}"/>
                </a:ext>
              </a:extLst>
            </p:cNvPr>
            <p:cNvSpPr txBox="1"/>
            <p:nvPr/>
          </p:nvSpPr>
          <p:spPr>
            <a:xfrm>
              <a:off x="206929" y="3655299"/>
              <a:ext cx="3101876" cy="400110"/>
            </a:xfrm>
            <a:prstGeom prst="rect">
              <a:avLst/>
            </a:prstGeom>
            <a:noFill/>
          </p:spPr>
          <p:txBody>
            <a:bodyPr wrap="square" rtlCol="0">
              <a:spAutoFit/>
            </a:bodyPr>
            <a:lstStyle/>
            <a:p>
              <a:pPr algn="ctr"/>
              <a:r>
                <a:rPr lang="en-US" sz="2000" b="1" dirty="0" smtClean="0">
                  <a:solidFill>
                    <a:srgbClr val="1C7CBB"/>
                  </a:solidFill>
                  <a:latin typeface="Tw Cen MT" panose="020B0602020104020603" pitchFamily="34" charset="0"/>
                </a:rPr>
                <a:t>Deployment</a:t>
              </a:r>
              <a:endParaRPr lang="en-US" sz="2000" b="1" dirty="0">
                <a:solidFill>
                  <a:srgbClr val="1C7CBB"/>
                </a:solidFill>
                <a:latin typeface="Tw Cen MT" panose="020B0602020104020603" pitchFamily="34" charset="0"/>
              </a:endParaRPr>
            </a:p>
          </p:txBody>
        </p:sp>
        <p:sp>
          <p:nvSpPr>
            <p:cNvPr id="47" name="TextBox 46">
              <a:extLst>
                <a:ext uri="{FF2B5EF4-FFF2-40B4-BE49-F238E27FC236}">
                  <a16:creationId xmlns="" xmlns:a16="http://schemas.microsoft.com/office/drawing/2014/main" id="{E78FE0E2-5EDC-4AF4-AD66-18715B3FAB8D}"/>
                </a:ext>
              </a:extLst>
            </p:cNvPr>
            <p:cNvSpPr txBox="1"/>
            <p:nvPr/>
          </p:nvSpPr>
          <p:spPr>
            <a:xfrm>
              <a:off x="312125" y="4089845"/>
              <a:ext cx="2891481" cy="400110"/>
            </a:xfrm>
            <a:prstGeom prst="rect">
              <a:avLst/>
            </a:prstGeom>
            <a:noFill/>
          </p:spPr>
          <p:txBody>
            <a:bodyPr wrap="square" rtlCol="0">
              <a:spAutoFit/>
            </a:bodyPr>
            <a:lstStyle/>
            <a:p>
              <a:pPr algn="ctr"/>
              <a:r>
                <a:rPr lang="en-US" sz="2000" dirty="0" smtClean="0">
                  <a:solidFill>
                    <a:schemeClr val="bg1">
                      <a:lumMod val="65000"/>
                    </a:schemeClr>
                  </a:solidFill>
                  <a:latin typeface="Tw Cen MT" panose="020B0602020104020603" pitchFamily="34" charset="0"/>
                </a:rPr>
                <a:t>Week11-Week12</a:t>
              </a:r>
              <a:endParaRPr lang="en-US" sz="2000" dirty="0">
                <a:solidFill>
                  <a:schemeClr val="bg1">
                    <a:lumMod val="65000"/>
                  </a:schemeClr>
                </a:solidFill>
                <a:latin typeface="Tw Cen MT" panose="020B0602020104020603" pitchFamily="34" charset="0"/>
              </a:endParaRPr>
            </a:p>
          </p:txBody>
        </p:sp>
      </p:grpSp>
      <p:sp>
        <p:nvSpPr>
          <p:cNvPr id="48" name="TextBox 47">
            <a:extLst>
              <a:ext uri="{FF2B5EF4-FFF2-40B4-BE49-F238E27FC236}">
                <a16:creationId xmlns="" xmlns:a16="http://schemas.microsoft.com/office/drawing/2014/main" id="{3E4EE401-8D87-46A5-A52A-02631870FD63}"/>
              </a:ext>
            </a:extLst>
          </p:cNvPr>
          <p:cNvSpPr txBox="1"/>
          <p:nvPr/>
        </p:nvSpPr>
        <p:spPr>
          <a:xfrm>
            <a:off x="2205989" y="261962"/>
            <a:ext cx="7278915" cy="707886"/>
          </a:xfrm>
          <a:prstGeom prst="rect">
            <a:avLst/>
          </a:prstGeom>
          <a:noFill/>
        </p:spPr>
        <p:txBody>
          <a:bodyPr wrap="square" rtlCol="0">
            <a:spAutoFit/>
          </a:bodyPr>
          <a:lstStyle/>
          <a:p>
            <a:pPr algn="ctr"/>
            <a:r>
              <a:rPr lang="en-US" sz="4000" dirty="0" smtClean="0">
                <a:latin typeface="Tw Cen MT" panose="020B0602020104020603" pitchFamily="34" charset="0"/>
              </a:rPr>
              <a:t>Development life cycle</a:t>
            </a:r>
            <a:endParaRPr lang="en-US" sz="4000" dirty="0">
              <a:latin typeface="Tw Cen MT" panose="020B0602020104020603" pitchFamily="34" charset="0"/>
            </a:endParaRPr>
          </a:p>
        </p:txBody>
      </p:sp>
      <p:sp>
        <p:nvSpPr>
          <p:cNvPr id="50" name="Freeform: Shape 51">
            <a:extLst>
              <a:ext uri="{FF2B5EF4-FFF2-40B4-BE49-F238E27FC236}">
                <a16:creationId xmlns:a16="http://schemas.microsoft.com/office/drawing/2014/main" xmlns="" id="{8F99D053-FB83-41F1-B2CB-C10918BC99BC}"/>
              </a:ext>
            </a:extLst>
          </p:cNvPr>
          <p:cNvSpPr/>
          <p:nvPr/>
        </p:nvSpPr>
        <p:spPr>
          <a:xfrm>
            <a:off x="11104581" y="26196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xmlns="" id="{7F4373C1-3934-47C3-8F36-E2FB2615CA87}"/>
              </a:ext>
            </a:extLst>
          </p:cNvPr>
          <p:cNvSpPr txBox="1"/>
          <p:nvPr/>
        </p:nvSpPr>
        <p:spPr>
          <a:xfrm rot="16200000">
            <a:off x="10951717" y="1195237"/>
            <a:ext cx="2176502" cy="523220"/>
          </a:xfrm>
          <a:prstGeom prst="rect">
            <a:avLst/>
          </a:prstGeom>
          <a:noFill/>
        </p:spPr>
        <p:txBody>
          <a:bodyPr wrap="square" rtlCol="0">
            <a:spAutoFit/>
          </a:bodyPr>
          <a:lstStyle/>
          <a:p>
            <a:pPr algn="ctr"/>
            <a:r>
              <a:rPr lang="en-US" sz="2800" b="1" dirty="0" smtClean="0">
                <a:solidFill>
                  <a:srgbClr val="F0EEF0"/>
                </a:solidFill>
                <a:latin typeface="Tw Cen MT" panose="020B0602020104020603" pitchFamily="34" charset="0"/>
              </a:rPr>
              <a:t>Development</a:t>
            </a:r>
            <a:endParaRPr lang="en-US" sz="2800" b="1" dirty="0">
              <a:solidFill>
                <a:srgbClr val="F0EEF0"/>
              </a:solidFill>
              <a:latin typeface="Tw Cen MT" panose="020B0602020104020603" pitchFamily="34" charset="0"/>
            </a:endParaRPr>
          </a:p>
        </p:txBody>
      </p:sp>
      <p:pic>
        <p:nvPicPr>
          <p:cNvPr id="52" name="Picture 51">
            <a:extLst>
              <a:ext uri="{FF2B5EF4-FFF2-40B4-BE49-F238E27FC236}">
                <a16:creationId xmlns:a16="http://schemas.microsoft.com/office/drawing/2014/main" xmlns="" id="{5A5E18E8-5A3E-4F1D-8254-6193AA55C0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210980" y="1171993"/>
            <a:ext cx="530600" cy="530600"/>
          </a:xfrm>
          <a:prstGeom prst="rect">
            <a:avLst/>
          </a:prstGeom>
        </p:spPr>
      </p:pic>
    </p:spTree>
    <p:extLst>
      <p:ext uri="{BB962C8B-B14F-4D97-AF65-F5344CB8AC3E}">
        <p14:creationId xmlns:p14="http://schemas.microsoft.com/office/powerpoint/2010/main" val="558499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decel="100000" fill="hold" nodeType="clickEffect">
                                  <p:stCondLst>
                                    <p:cond delay="0"/>
                                  </p:stCondLst>
                                  <p:childTnLst>
                                    <p:animRot by="1800000">
                                      <p:cBhvr>
                                        <p:cTn id="6" dur="1000" fill="hold"/>
                                        <p:tgtEl>
                                          <p:spTgt spid="16"/>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p:cTn id="11" dur="250" fill="hold"/>
                                        <p:tgtEl>
                                          <p:spTgt spid="32"/>
                                        </p:tgtEl>
                                        <p:attrNameLst>
                                          <p:attrName>ppt_w</p:attrName>
                                        </p:attrNameLst>
                                      </p:cBhvr>
                                      <p:tavLst>
                                        <p:tav tm="0">
                                          <p:val>
                                            <p:fltVal val="0"/>
                                          </p:val>
                                        </p:tav>
                                        <p:tav tm="100000">
                                          <p:val>
                                            <p:strVal val="#ppt_w"/>
                                          </p:val>
                                        </p:tav>
                                      </p:tavLst>
                                    </p:anim>
                                    <p:anim calcmode="lin" valueType="num">
                                      <p:cBhvr>
                                        <p:cTn id="12" dur="250" fill="hold"/>
                                        <p:tgtEl>
                                          <p:spTgt spid="32"/>
                                        </p:tgtEl>
                                        <p:attrNameLst>
                                          <p:attrName>ppt_h</p:attrName>
                                        </p:attrNameLst>
                                      </p:cBhvr>
                                      <p:tavLst>
                                        <p:tav tm="0">
                                          <p:val>
                                            <p:fltVal val="0"/>
                                          </p:val>
                                        </p:tav>
                                        <p:tav tm="100000">
                                          <p:val>
                                            <p:strVal val="#ppt_h"/>
                                          </p:val>
                                        </p:tav>
                                      </p:tavLst>
                                    </p:anim>
                                    <p:animEffect transition="in" filter="fade">
                                      <p:cBhvr>
                                        <p:cTn id="13" dur="25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8" presetClass="emph" presetSubtype="0" decel="100000" fill="hold" nodeType="clickEffect">
                                  <p:stCondLst>
                                    <p:cond delay="0"/>
                                  </p:stCondLst>
                                  <p:childTnLst>
                                    <p:animRot by="1800000">
                                      <p:cBhvr>
                                        <p:cTn id="17" dur="1000" fill="hold"/>
                                        <p:tgtEl>
                                          <p:spTgt spid="20"/>
                                        </p:tgtEl>
                                        <p:attrNameLst>
                                          <p:attrName>r</p:attrName>
                                        </p:attrNameLst>
                                      </p:cBhvr>
                                    </p:animRo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p:cTn id="22" dur="250" fill="hold"/>
                                        <p:tgtEl>
                                          <p:spTgt spid="36"/>
                                        </p:tgtEl>
                                        <p:attrNameLst>
                                          <p:attrName>ppt_w</p:attrName>
                                        </p:attrNameLst>
                                      </p:cBhvr>
                                      <p:tavLst>
                                        <p:tav tm="0">
                                          <p:val>
                                            <p:fltVal val="0"/>
                                          </p:val>
                                        </p:tav>
                                        <p:tav tm="100000">
                                          <p:val>
                                            <p:strVal val="#ppt_w"/>
                                          </p:val>
                                        </p:tav>
                                      </p:tavLst>
                                    </p:anim>
                                    <p:anim calcmode="lin" valueType="num">
                                      <p:cBhvr>
                                        <p:cTn id="23" dur="250" fill="hold"/>
                                        <p:tgtEl>
                                          <p:spTgt spid="36"/>
                                        </p:tgtEl>
                                        <p:attrNameLst>
                                          <p:attrName>ppt_h</p:attrName>
                                        </p:attrNameLst>
                                      </p:cBhvr>
                                      <p:tavLst>
                                        <p:tav tm="0">
                                          <p:val>
                                            <p:fltVal val="0"/>
                                          </p:val>
                                        </p:tav>
                                        <p:tav tm="100000">
                                          <p:val>
                                            <p:strVal val="#ppt_h"/>
                                          </p:val>
                                        </p:tav>
                                      </p:tavLst>
                                    </p:anim>
                                    <p:animEffect transition="in" filter="fade">
                                      <p:cBhvr>
                                        <p:cTn id="24" dur="250"/>
                                        <p:tgtEl>
                                          <p:spTgt spid="36"/>
                                        </p:tgtEl>
                                      </p:cBhvr>
                                    </p:animEffect>
                                  </p:childTnLst>
                                </p:cTn>
                              </p:par>
                            </p:childTnLst>
                          </p:cTn>
                        </p:par>
                      </p:childTnLst>
                    </p:cTn>
                  </p:par>
                  <p:par>
                    <p:cTn id="25" fill="hold">
                      <p:stCondLst>
                        <p:cond delay="indefinite"/>
                      </p:stCondLst>
                      <p:childTnLst>
                        <p:par>
                          <p:cTn id="26" fill="hold">
                            <p:stCondLst>
                              <p:cond delay="0"/>
                            </p:stCondLst>
                            <p:childTnLst>
                              <p:par>
                                <p:cTn id="27" presetID="8" presetClass="emph" presetSubtype="0" decel="100000" fill="hold" nodeType="clickEffect">
                                  <p:stCondLst>
                                    <p:cond delay="0"/>
                                  </p:stCondLst>
                                  <p:childTnLst>
                                    <p:animRot by="5400000">
                                      <p:cBhvr>
                                        <p:cTn id="28" dur="1000" fill="hold"/>
                                        <p:tgtEl>
                                          <p:spTgt spid="24"/>
                                        </p:tgtEl>
                                        <p:attrNameLst>
                                          <p:attrName>r</p:attrName>
                                        </p:attrNameLst>
                                      </p:cBhvr>
                                    </p:animRo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nodeType="clickEffect">
                                  <p:stCondLst>
                                    <p:cond delay="0"/>
                                  </p:stCondLst>
                                  <p:childTnLst>
                                    <p:set>
                                      <p:cBhvr>
                                        <p:cTn id="32" dur="1" fill="hold">
                                          <p:stCondLst>
                                            <p:cond delay="0"/>
                                          </p:stCondLst>
                                        </p:cTn>
                                        <p:tgtEl>
                                          <p:spTgt spid="40"/>
                                        </p:tgtEl>
                                        <p:attrNameLst>
                                          <p:attrName>style.visibility</p:attrName>
                                        </p:attrNameLst>
                                      </p:cBhvr>
                                      <p:to>
                                        <p:strVal val="visible"/>
                                      </p:to>
                                    </p:set>
                                    <p:anim calcmode="lin" valueType="num">
                                      <p:cBhvr>
                                        <p:cTn id="33" dur="250" fill="hold"/>
                                        <p:tgtEl>
                                          <p:spTgt spid="40"/>
                                        </p:tgtEl>
                                        <p:attrNameLst>
                                          <p:attrName>ppt_w</p:attrName>
                                        </p:attrNameLst>
                                      </p:cBhvr>
                                      <p:tavLst>
                                        <p:tav tm="0">
                                          <p:val>
                                            <p:fltVal val="0"/>
                                          </p:val>
                                        </p:tav>
                                        <p:tav tm="100000">
                                          <p:val>
                                            <p:strVal val="#ppt_w"/>
                                          </p:val>
                                        </p:tav>
                                      </p:tavLst>
                                    </p:anim>
                                    <p:anim calcmode="lin" valueType="num">
                                      <p:cBhvr>
                                        <p:cTn id="34" dur="250" fill="hold"/>
                                        <p:tgtEl>
                                          <p:spTgt spid="40"/>
                                        </p:tgtEl>
                                        <p:attrNameLst>
                                          <p:attrName>ppt_h</p:attrName>
                                        </p:attrNameLst>
                                      </p:cBhvr>
                                      <p:tavLst>
                                        <p:tav tm="0">
                                          <p:val>
                                            <p:fltVal val="0"/>
                                          </p:val>
                                        </p:tav>
                                        <p:tav tm="100000">
                                          <p:val>
                                            <p:strVal val="#ppt_h"/>
                                          </p:val>
                                        </p:tav>
                                      </p:tavLst>
                                    </p:anim>
                                    <p:animEffect transition="in" filter="fade">
                                      <p:cBhvr>
                                        <p:cTn id="35" dur="250"/>
                                        <p:tgtEl>
                                          <p:spTgt spid="40"/>
                                        </p:tgtEl>
                                      </p:cBhvr>
                                    </p:animEffect>
                                  </p:childTnLst>
                                </p:cTn>
                              </p:par>
                            </p:childTnLst>
                          </p:cTn>
                        </p:par>
                      </p:childTnLst>
                    </p:cTn>
                  </p:par>
                  <p:par>
                    <p:cTn id="36" fill="hold">
                      <p:stCondLst>
                        <p:cond delay="indefinite"/>
                      </p:stCondLst>
                      <p:childTnLst>
                        <p:par>
                          <p:cTn id="37" fill="hold">
                            <p:stCondLst>
                              <p:cond delay="0"/>
                            </p:stCondLst>
                            <p:childTnLst>
                              <p:par>
                                <p:cTn id="38" presetID="8" presetClass="emph" presetSubtype="0" decel="100000" fill="hold" nodeType="clickEffect">
                                  <p:stCondLst>
                                    <p:cond delay="0"/>
                                  </p:stCondLst>
                                  <p:childTnLst>
                                    <p:animRot by="9600000">
                                      <p:cBhvr>
                                        <p:cTn id="39" dur="1000" fill="hold"/>
                                        <p:tgtEl>
                                          <p:spTgt spid="28"/>
                                        </p:tgtEl>
                                        <p:attrNameLst>
                                          <p:attrName>r</p:attrName>
                                        </p:attrNameLst>
                                      </p:cBhvr>
                                    </p:animRot>
                                  </p:childTnLst>
                                </p:cTn>
                              </p:par>
                            </p:childTnLst>
                          </p:cTn>
                        </p:par>
                      </p:childTnLst>
                    </p:cTn>
                  </p:par>
                  <p:par>
                    <p:cTn id="40" fill="hold">
                      <p:stCondLst>
                        <p:cond delay="indefinite"/>
                      </p:stCondLst>
                      <p:childTnLst>
                        <p:par>
                          <p:cTn id="41" fill="hold">
                            <p:stCondLst>
                              <p:cond delay="0"/>
                            </p:stCondLst>
                            <p:childTnLst>
                              <p:par>
                                <p:cTn id="42" presetID="53" presetClass="entr" presetSubtype="16" fill="hold" nodeType="clickEffect">
                                  <p:stCondLst>
                                    <p:cond delay="0"/>
                                  </p:stCondLst>
                                  <p:childTnLst>
                                    <p:set>
                                      <p:cBhvr>
                                        <p:cTn id="43" dur="1" fill="hold">
                                          <p:stCondLst>
                                            <p:cond delay="0"/>
                                          </p:stCondLst>
                                        </p:cTn>
                                        <p:tgtEl>
                                          <p:spTgt spid="44"/>
                                        </p:tgtEl>
                                        <p:attrNameLst>
                                          <p:attrName>style.visibility</p:attrName>
                                        </p:attrNameLst>
                                      </p:cBhvr>
                                      <p:to>
                                        <p:strVal val="visible"/>
                                      </p:to>
                                    </p:set>
                                    <p:anim calcmode="lin" valueType="num">
                                      <p:cBhvr>
                                        <p:cTn id="44" dur="250" fill="hold"/>
                                        <p:tgtEl>
                                          <p:spTgt spid="44"/>
                                        </p:tgtEl>
                                        <p:attrNameLst>
                                          <p:attrName>ppt_w</p:attrName>
                                        </p:attrNameLst>
                                      </p:cBhvr>
                                      <p:tavLst>
                                        <p:tav tm="0">
                                          <p:val>
                                            <p:fltVal val="0"/>
                                          </p:val>
                                        </p:tav>
                                        <p:tav tm="100000">
                                          <p:val>
                                            <p:strVal val="#ppt_w"/>
                                          </p:val>
                                        </p:tav>
                                      </p:tavLst>
                                    </p:anim>
                                    <p:anim calcmode="lin" valueType="num">
                                      <p:cBhvr>
                                        <p:cTn id="45" dur="250" fill="hold"/>
                                        <p:tgtEl>
                                          <p:spTgt spid="44"/>
                                        </p:tgtEl>
                                        <p:attrNameLst>
                                          <p:attrName>ppt_h</p:attrName>
                                        </p:attrNameLst>
                                      </p:cBhvr>
                                      <p:tavLst>
                                        <p:tav tm="0">
                                          <p:val>
                                            <p:fltVal val="0"/>
                                          </p:val>
                                        </p:tav>
                                        <p:tav tm="100000">
                                          <p:val>
                                            <p:strVal val="#ppt_h"/>
                                          </p:val>
                                        </p:tav>
                                      </p:tavLst>
                                    </p:anim>
                                    <p:animEffect transition="in" filter="fade">
                                      <p:cBhvr>
                                        <p:cTn id="46" dur="25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3" name="TextBox 2"/>
          <p:cNvSpPr txBox="1"/>
          <p:nvPr/>
        </p:nvSpPr>
        <p:spPr>
          <a:xfrm>
            <a:off x="4096965" y="542597"/>
            <a:ext cx="3998068" cy="1015663"/>
          </a:xfrm>
          <a:prstGeom prst="rect">
            <a:avLst/>
          </a:prstGeom>
          <a:noFill/>
        </p:spPr>
        <p:txBody>
          <a:bodyPr wrap="square" rtlCol="0">
            <a:spAutoFit/>
          </a:bodyPr>
          <a:lstStyle/>
          <a:p>
            <a:pPr algn="ctr"/>
            <a:r>
              <a:rPr lang="en-IN" sz="2800" b="1" dirty="0" smtClean="0">
                <a:solidFill>
                  <a:schemeClr val="bg1"/>
                </a:solidFill>
                <a:latin typeface="Adobe Fangsong Std R" panose="02020400000000000000" pitchFamily="18" charset="-128"/>
                <a:ea typeface="Adobe Fangsong Std R" panose="02020400000000000000" pitchFamily="18" charset="-128"/>
              </a:rPr>
              <a:t>PRESENTATION ON</a:t>
            </a:r>
          </a:p>
          <a:p>
            <a:pPr algn="ctr"/>
            <a:endParaRPr lang="en-IN" sz="3200" b="1" dirty="0">
              <a:latin typeface="Adobe Fangsong Std R" panose="02020400000000000000" pitchFamily="18" charset="-128"/>
              <a:ea typeface="Adobe Fangsong Std R" panose="02020400000000000000" pitchFamily="18" charset="-128"/>
            </a:endParaRPr>
          </a:p>
        </p:txBody>
      </p:sp>
      <p:sp>
        <p:nvSpPr>
          <p:cNvPr id="4" name="Rectangle 3"/>
          <p:cNvSpPr/>
          <p:nvPr/>
        </p:nvSpPr>
        <p:spPr>
          <a:xfrm>
            <a:off x="2045050" y="4781304"/>
            <a:ext cx="8101898" cy="523220"/>
          </a:xfrm>
          <a:prstGeom prst="rect">
            <a:avLst/>
          </a:prstGeom>
        </p:spPr>
        <p:txBody>
          <a:bodyPr wrap="none">
            <a:spAutoFit/>
          </a:bodyPr>
          <a:lstStyle/>
          <a:p>
            <a:pPr algn="ctr"/>
            <a:r>
              <a:rPr lang="en-IN" sz="2800" b="1" dirty="0">
                <a:solidFill>
                  <a:schemeClr val="bg1"/>
                </a:solidFill>
                <a:latin typeface="Adobe Fangsong Std R" panose="02020400000000000000" pitchFamily="18" charset="-128"/>
                <a:ea typeface="Adobe Fangsong Std R" panose="02020400000000000000" pitchFamily="18" charset="-128"/>
              </a:rPr>
              <a:t>VIRTUAL INTELLIGENT PERSONAL ASSISTANT</a:t>
            </a:r>
          </a:p>
        </p:txBody>
      </p:sp>
      <p:sp>
        <p:nvSpPr>
          <p:cNvPr id="5" name="Rectangle 4"/>
          <p:cNvSpPr/>
          <p:nvPr/>
        </p:nvSpPr>
        <p:spPr>
          <a:xfrm>
            <a:off x="9520015" y="5956040"/>
            <a:ext cx="2590921" cy="646331"/>
          </a:xfrm>
          <a:prstGeom prst="rect">
            <a:avLst/>
          </a:prstGeom>
        </p:spPr>
        <p:txBody>
          <a:bodyPr wrap="square">
            <a:spAutoFit/>
          </a:bodyPr>
          <a:lstStyle/>
          <a:p>
            <a:r>
              <a:rPr lang="en-IN" dirty="0">
                <a:solidFill>
                  <a:schemeClr val="bg1"/>
                </a:solidFill>
                <a:latin typeface="Adobe Fangsong Std R" panose="02020400000000000000" pitchFamily="18" charset="-128"/>
                <a:ea typeface="Adobe Fangsong Std R" panose="02020400000000000000" pitchFamily="18" charset="-128"/>
              </a:rPr>
              <a:t>GUIDED BY: </a:t>
            </a:r>
          </a:p>
          <a:p>
            <a:r>
              <a:rPr lang="en-IN" dirty="0" smtClean="0">
                <a:solidFill>
                  <a:schemeClr val="bg1"/>
                </a:solidFill>
                <a:latin typeface="Adobe Fangsong Std R" panose="02020400000000000000" pitchFamily="18" charset="-128"/>
                <a:ea typeface="Adobe Fangsong Std R" panose="02020400000000000000" pitchFamily="18" charset="-128"/>
              </a:rPr>
              <a:t>SANDHAYA </a:t>
            </a:r>
            <a:r>
              <a:rPr lang="en-IN" dirty="0">
                <a:solidFill>
                  <a:schemeClr val="bg1"/>
                </a:solidFill>
                <a:latin typeface="Adobe Fangsong Std R" panose="02020400000000000000" pitchFamily="18" charset="-128"/>
                <a:ea typeface="Adobe Fangsong Std R" panose="02020400000000000000" pitchFamily="18" charset="-128"/>
              </a:rPr>
              <a:t>M. PARDHI</a:t>
            </a:r>
          </a:p>
        </p:txBody>
      </p:sp>
    </p:spTree>
    <p:extLst>
      <p:ext uri="{BB962C8B-B14F-4D97-AF65-F5344CB8AC3E}">
        <p14:creationId xmlns:p14="http://schemas.microsoft.com/office/powerpoint/2010/main" val="2610027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xmlns="" id="{430CED4E-8099-4464-A91D-B2681C0FB01F}"/>
              </a:ext>
            </a:extLst>
          </p:cNvPr>
          <p:cNvSpPr txBox="1"/>
          <p:nvPr/>
        </p:nvSpPr>
        <p:spPr>
          <a:xfrm>
            <a:off x="3643015" y="551374"/>
            <a:ext cx="4836697" cy="646331"/>
          </a:xfrm>
          <a:prstGeom prst="rect">
            <a:avLst/>
          </a:prstGeom>
          <a:noFill/>
        </p:spPr>
        <p:txBody>
          <a:bodyPr wrap="square" rtlCol="0">
            <a:spAutoFit/>
          </a:bodyPr>
          <a:lstStyle/>
          <a:p>
            <a:pPr algn="ctr"/>
            <a:r>
              <a:rPr lang="en-US" sz="3600" b="1" dirty="0" smtClean="0">
                <a:solidFill>
                  <a:srgbClr val="FF5969"/>
                </a:solidFill>
                <a:latin typeface="Tw Cen MT" panose="020B0602020104020603" pitchFamily="34" charset="0"/>
              </a:rPr>
              <a:t>Features</a:t>
            </a:r>
            <a:endParaRPr lang="en-US" sz="3600" b="1" dirty="0">
              <a:solidFill>
                <a:srgbClr val="FF5969"/>
              </a:solidFill>
              <a:latin typeface="Tw Cen MT" panose="020B0602020104020603" pitchFamily="34" charset="0"/>
            </a:endParaRPr>
          </a:p>
        </p:txBody>
      </p:sp>
      <p:sp>
        <p:nvSpPr>
          <p:cNvPr id="67" name="TextBox 66">
            <a:extLst>
              <a:ext uri="{FF2B5EF4-FFF2-40B4-BE49-F238E27FC236}">
                <a16:creationId xmlns:a16="http://schemas.microsoft.com/office/drawing/2014/main" xmlns="" id="{A1A03016-91D5-4C01-80B0-AB887E66C535}"/>
              </a:ext>
            </a:extLst>
          </p:cNvPr>
          <p:cNvSpPr txBox="1"/>
          <p:nvPr/>
        </p:nvSpPr>
        <p:spPr>
          <a:xfrm>
            <a:off x="5041793" y="2092236"/>
            <a:ext cx="2127590" cy="369332"/>
          </a:xfrm>
          <a:prstGeom prst="rect">
            <a:avLst/>
          </a:prstGeom>
          <a:noFill/>
        </p:spPr>
        <p:txBody>
          <a:bodyPr wrap="square" rtlCol="0">
            <a:spAutoFit/>
          </a:bodyPr>
          <a:lstStyle/>
          <a:p>
            <a:pPr algn="ctr"/>
            <a:r>
              <a:rPr lang="en-US" b="1" dirty="0" smtClean="0">
                <a:solidFill>
                  <a:srgbClr val="5D7373"/>
                </a:solidFill>
                <a:latin typeface="Tw Cen MT" panose="020B0602020104020603" pitchFamily="34" charset="0"/>
              </a:rPr>
              <a:t>Scraping data</a:t>
            </a:r>
            <a:endParaRPr lang="en-US" b="1" dirty="0">
              <a:solidFill>
                <a:srgbClr val="5D7373"/>
              </a:solidFill>
              <a:latin typeface="Tw Cen MT" panose="020B0602020104020603" pitchFamily="34" charset="0"/>
            </a:endParaRPr>
          </a:p>
        </p:txBody>
      </p:sp>
      <p:cxnSp>
        <p:nvCxnSpPr>
          <p:cNvPr id="69" name="Straight Connector 68">
            <a:extLst>
              <a:ext uri="{FF2B5EF4-FFF2-40B4-BE49-F238E27FC236}">
                <a16:creationId xmlns:a16="http://schemas.microsoft.com/office/drawing/2014/main" xmlns="" id="{4506B162-56BF-4063-95FA-8D5F3DE5A625}"/>
              </a:ext>
            </a:extLst>
          </p:cNvPr>
          <p:cNvCxnSpPr>
            <a:cxnSpLocks/>
          </p:cNvCxnSpPr>
          <p:nvPr/>
        </p:nvCxnSpPr>
        <p:spPr>
          <a:xfrm flipV="1">
            <a:off x="3286980" y="4185841"/>
            <a:ext cx="0" cy="312963"/>
          </a:xfrm>
          <a:prstGeom prst="line">
            <a:avLst/>
          </a:prstGeom>
          <a:ln w="19050">
            <a:solidFill>
              <a:srgbClr val="FF5969"/>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xmlns="" id="{6F8DCFF3-46DB-41AB-A76A-9CE3B265E79E}"/>
              </a:ext>
            </a:extLst>
          </p:cNvPr>
          <p:cNvSpPr/>
          <p:nvPr/>
        </p:nvSpPr>
        <p:spPr>
          <a:xfrm>
            <a:off x="2513754" y="2661840"/>
            <a:ext cx="1524000" cy="1524000"/>
          </a:xfrm>
          <a:prstGeom prst="ellipse">
            <a:avLst/>
          </a:prstGeom>
          <a:solidFill>
            <a:schemeClr val="bg1">
              <a:lumMod val="95000"/>
            </a:schemeClr>
          </a:solidFill>
          <a:ln>
            <a:noFill/>
          </a:ln>
          <a:effectLst>
            <a:outerShdw blurRad="127000" sx="101000" sy="101000" algn="ctr" rotWithShape="0">
              <a:schemeClr val="tx1">
                <a:lumMod val="65000"/>
                <a:lumOff val="3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CAD694AD-69DB-474C-AA56-823E72A87DB4}"/>
              </a:ext>
            </a:extLst>
          </p:cNvPr>
          <p:cNvSpPr/>
          <p:nvPr/>
        </p:nvSpPr>
        <p:spPr>
          <a:xfrm>
            <a:off x="2601860" y="2749946"/>
            <a:ext cx="1347788" cy="1347788"/>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37C6AB96-7595-4EF4-8B45-D3B1C8554DE9}"/>
              </a:ext>
            </a:extLst>
          </p:cNvPr>
          <p:cNvSpPr/>
          <p:nvPr/>
        </p:nvSpPr>
        <p:spPr>
          <a:xfrm>
            <a:off x="2673298" y="2821384"/>
            <a:ext cx="1204912" cy="1204912"/>
          </a:xfrm>
          <a:prstGeom prst="ellipse">
            <a:avLst/>
          </a:prstGeom>
          <a:solidFill>
            <a:srgbClr val="F0EE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Arc 73">
            <a:extLst>
              <a:ext uri="{FF2B5EF4-FFF2-40B4-BE49-F238E27FC236}">
                <a16:creationId xmlns:a16="http://schemas.microsoft.com/office/drawing/2014/main" xmlns="" id="{F422A958-8DF6-4B4B-95D3-FDA7816D087A}"/>
              </a:ext>
            </a:extLst>
          </p:cNvPr>
          <p:cNvSpPr/>
          <p:nvPr/>
        </p:nvSpPr>
        <p:spPr>
          <a:xfrm rot="8100000">
            <a:off x="2373238" y="2521324"/>
            <a:ext cx="1805032" cy="1805032"/>
          </a:xfrm>
          <a:prstGeom prst="arc">
            <a:avLst>
              <a:gd name="adj1" fmla="val 13451617"/>
              <a:gd name="adj2" fmla="val 2836592"/>
            </a:avLst>
          </a:prstGeom>
          <a:ln w="19050">
            <a:solidFill>
              <a:srgbClr val="FF5969"/>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5" name="Oval 74">
            <a:extLst>
              <a:ext uri="{FF2B5EF4-FFF2-40B4-BE49-F238E27FC236}">
                <a16:creationId xmlns:a16="http://schemas.microsoft.com/office/drawing/2014/main" xmlns="" id="{2C48DDC4-B402-4CC0-95EE-E58201F5CFA9}"/>
              </a:ext>
            </a:extLst>
          </p:cNvPr>
          <p:cNvSpPr/>
          <p:nvPr/>
        </p:nvSpPr>
        <p:spPr>
          <a:xfrm>
            <a:off x="3242756" y="4498804"/>
            <a:ext cx="93210" cy="93210"/>
          </a:xfrm>
          <a:prstGeom prst="ellipse">
            <a:avLst/>
          </a:prstGeom>
          <a:noFill/>
          <a:ln w="19050">
            <a:solidFill>
              <a:srgbClr val="FF59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TextBox 75">
            <a:extLst>
              <a:ext uri="{FF2B5EF4-FFF2-40B4-BE49-F238E27FC236}">
                <a16:creationId xmlns:a16="http://schemas.microsoft.com/office/drawing/2014/main" xmlns="" id="{2DD31FF4-A88C-47E2-AC96-015921797175}"/>
              </a:ext>
            </a:extLst>
          </p:cNvPr>
          <p:cNvSpPr txBox="1"/>
          <p:nvPr/>
        </p:nvSpPr>
        <p:spPr>
          <a:xfrm>
            <a:off x="2110586" y="2099574"/>
            <a:ext cx="2352788" cy="369332"/>
          </a:xfrm>
          <a:prstGeom prst="rect">
            <a:avLst/>
          </a:prstGeom>
          <a:noFill/>
        </p:spPr>
        <p:txBody>
          <a:bodyPr wrap="square" rtlCol="0">
            <a:spAutoFit/>
          </a:bodyPr>
          <a:lstStyle/>
          <a:p>
            <a:pPr algn="ctr"/>
            <a:r>
              <a:rPr lang="en-US" b="1" dirty="0" smtClean="0">
                <a:solidFill>
                  <a:srgbClr val="FF5969"/>
                </a:solidFill>
                <a:latin typeface="Tw Cen MT" panose="020B0602020104020603" pitchFamily="34" charset="0"/>
              </a:rPr>
              <a:t>Internal Commands</a:t>
            </a:r>
            <a:endParaRPr lang="en-US" b="1" dirty="0">
              <a:solidFill>
                <a:srgbClr val="FF5969"/>
              </a:solidFill>
              <a:latin typeface="Tw Cen MT" panose="020B0602020104020603" pitchFamily="34" charset="0"/>
            </a:endParaRPr>
          </a:p>
        </p:txBody>
      </p:sp>
      <p:sp>
        <p:nvSpPr>
          <p:cNvPr id="77" name="TextBox 76">
            <a:extLst>
              <a:ext uri="{FF2B5EF4-FFF2-40B4-BE49-F238E27FC236}">
                <a16:creationId xmlns:a16="http://schemas.microsoft.com/office/drawing/2014/main" xmlns="" id="{E2E2EA3E-2F8E-4132-A2C3-B59FF75BEAE3}"/>
              </a:ext>
            </a:extLst>
          </p:cNvPr>
          <p:cNvSpPr txBox="1"/>
          <p:nvPr/>
        </p:nvSpPr>
        <p:spPr>
          <a:xfrm>
            <a:off x="2128615" y="4693388"/>
            <a:ext cx="2316730" cy="646331"/>
          </a:xfrm>
          <a:prstGeom prst="rect">
            <a:avLst/>
          </a:prstGeom>
          <a:noFill/>
        </p:spPr>
        <p:txBody>
          <a:bodyPr wrap="square" rtlCol="0">
            <a:spAutoFit/>
          </a:bodyPr>
          <a:lstStyle>
            <a:defPPr>
              <a:defRPr lang="en-US"/>
            </a:defPPr>
            <a:lvl1pPr algn="ctr">
              <a:defRPr sz="2000">
                <a:solidFill>
                  <a:schemeClr val="tx1">
                    <a:lumMod val="75000"/>
                    <a:lumOff val="25000"/>
                  </a:schemeClr>
                </a:solidFill>
                <a:latin typeface="Tw Cen MT" panose="020B0602020104020603" pitchFamily="34" charset="0"/>
              </a:defRPr>
            </a:lvl1pPr>
          </a:lstStyle>
          <a:p>
            <a:r>
              <a:rPr lang="en-US" sz="1800" dirty="0" smtClean="0"/>
              <a:t>Opening system applications</a:t>
            </a:r>
            <a:endParaRPr lang="en-US" sz="1800" dirty="0"/>
          </a:p>
        </p:txBody>
      </p:sp>
      <p:cxnSp>
        <p:nvCxnSpPr>
          <p:cNvPr id="78" name="Straight Connector 77">
            <a:extLst>
              <a:ext uri="{FF2B5EF4-FFF2-40B4-BE49-F238E27FC236}">
                <a16:creationId xmlns:a16="http://schemas.microsoft.com/office/drawing/2014/main" xmlns="" id="{389577CF-8E84-4236-8074-0234229554CB}"/>
              </a:ext>
            </a:extLst>
          </p:cNvPr>
          <p:cNvCxnSpPr>
            <a:cxnSpLocks/>
          </p:cNvCxnSpPr>
          <p:nvPr/>
        </p:nvCxnSpPr>
        <p:spPr>
          <a:xfrm flipV="1">
            <a:off x="6105588" y="4172332"/>
            <a:ext cx="0" cy="312963"/>
          </a:xfrm>
          <a:prstGeom prst="line">
            <a:avLst/>
          </a:prstGeom>
          <a:ln w="19050">
            <a:solidFill>
              <a:srgbClr val="5D7373"/>
            </a:solidFill>
          </a:ln>
        </p:spPr>
        <p:style>
          <a:lnRef idx="1">
            <a:schemeClr val="accent1"/>
          </a:lnRef>
          <a:fillRef idx="0">
            <a:schemeClr val="accent1"/>
          </a:fillRef>
          <a:effectRef idx="0">
            <a:schemeClr val="accent1"/>
          </a:effectRef>
          <a:fontRef idx="minor">
            <a:schemeClr val="tx1"/>
          </a:fontRef>
        </p:style>
      </p:cxnSp>
      <p:sp>
        <p:nvSpPr>
          <p:cNvPr id="79" name="Oval 78">
            <a:extLst>
              <a:ext uri="{FF2B5EF4-FFF2-40B4-BE49-F238E27FC236}">
                <a16:creationId xmlns:a16="http://schemas.microsoft.com/office/drawing/2014/main" xmlns="" id="{D09BCB95-E2FD-45FC-9AFD-DF8B95F4A817}"/>
              </a:ext>
            </a:extLst>
          </p:cNvPr>
          <p:cNvSpPr/>
          <p:nvPr/>
        </p:nvSpPr>
        <p:spPr>
          <a:xfrm>
            <a:off x="5332362" y="2648331"/>
            <a:ext cx="1524000" cy="1524000"/>
          </a:xfrm>
          <a:prstGeom prst="ellipse">
            <a:avLst/>
          </a:prstGeom>
          <a:solidFill>
            <a:schemeClr val="bg1">
              <a:lumMod val="95000"/>
            </a:schemeClr>
          </a:solidFill>
          <a:ln>
            <a:noFill/>
          </a:ln>
          <a:effectLst>
            <a:outerShdw blurRad="127000" sx="101000" sy="101000" algn="ctr" rotWithShape="0">
              <a:schemeClr val="tx1">
                <a:lumMod val="65000"/>
                <a:lumOff val="3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D2A548EE-3150-482E-AE40-A3DC81950928}"/>
              </a:ext>
            </a:extLst>
          </p:cNvPr>
          <p:cNvSpPr/>
          <p:nvPr/>
        </p:nvSpPr>
        <p:spPr>
          <a:xfrm>
            <a:off x="5420468" y="2736437"/>
            <a:ext cx="1347788" cy="1347788"/>
          </a:xfrm>
          <a:prstGeom prst="ellipse">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850033A6-C09E-4F44-B50D-13D746B3C242}"/>
              </a:ext>
            </a:extLst>
          </p:cNvPr>
          <p:cNvSpPr/>
          <p:nvPr/>
        </p:nvSpPr>
        <p:spPr>
          <a:xfrm>
            <a:off x="5491906" y="2807875"/>
            <a:ext cx="1204912" cy="1204912"/>
          </a:xfrm>
          <a:prstGeom prst="ellipse">
            <a:avLst/>
          </a:prstGeom>
          <a:solidFill>
            <a:srgbClr val="F0EE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Arc 81">
            <a:extLst>
              <a:ext uri="{FF2B5EF4-FFF2-40B4-BE49-F238E27FC236}">
                <a16:creationId xmlns:a16="http://schemas.microsoft.com/office/drawing/2014/main" xmlns="" id="{05123D73-5365-4528-AC33-0461312A9E0A}"/>
              </a:ext>
            </a:extLst>
          </p:cNvPr>
          <p:cNvSpPr/>
          <p:nvPr/>
        </p:nvSpPr>
        <p:spPr>
          <a:xfrm rot="8100000">
            <a:off x="5191846" y="2507815"/>
            <a:ext cx="1805032" cy="1805032"/>
          </a:xfrm>
          <a:prstGeom prst="arc">
            <a:avLst>
              <a:gd name="adj1" fmla="val 13451617"/>
              <a:gd name="adj2" fmla="val 2836592"/>
            </a:avLst>
          </a:prstGeom>
          <a:ln w="19050">
            <a:solidFill>
              <a:srgbClr val="5D737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3" name="Oval 82">
            <a:extLst>
              <a:ext uri="{FF2B5EF4-FFF2-40B4-BE49-F238E27FC236}">
                <a16:creationId xmlns:a16="http://schemas.microsoft.com/office/drawing/2014/main" xmlns="" id="{1A3606C1-FE83-40F4-80E6-42F86D05D9C9}"/>
              </a:ext>
            </a:extLst>
          </p:cNvPr>
          <p:cNvSpPr/>
          <p:nvPr/>
        </p:nvSpPr>
        <p:spPr>
          <a:xfrm>
            <a:off x="6061364" y="4485295"/>
            <a:ext cx="93210" cy="93210"/>
          </a:xfrm>
          <a:prstGeom prst="ellipse">
            <a:avLst/>
          </a:prstGeom>
          <a:noFill/>
          <a:ln w="19050">
            <a:solidFill>
              <a:srgbClr val="5D73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TextBox 83">
            <a:extLst>
              <a:ext uri="{FF2B5EF4-FFF2-40B4-BE49-F238E27FC236}">
                <a16:creationId xmlns:a16="http://schemas.microsoft.com/office/drawing/2014/main" xmlns="" id="{6864F5AC-A900-439B-935A-22095516012E}"/>
              </a:ext>
            </a:extLst>
          </p:cNvPr>
          <p:cNvSpPr txBox="1"/>
          <p:nvPr/>
        </p:nvSpPr>
        <p:spPr>
          <a:xfrm>
            <a:off x="4947223" y="4679879"/>
            <a:ext cx="2316730" cy="923330"/>
          </a:xfrm>
          <a:prstGeom prst="rect">
            <a:avLst/>
          </a:prstGeom>
          <a:noFill/>
        </p:spPr>
        <p:txBody>
          <a:bodyPr wrap="square" rtlCol="0">
            <a:spAutoFit/>
          </a:bodyPr>
          <a:lstStyle/>
          <a:p>
            <a:pPr algn="ctr"/>
            <a:r>
              <a:rPr lang="en-US" dirty="0" smtClean="0">
                <a:solidFill>
                  <a:schemeClr val="tx1">
                    <a:lumMod val="75000"/>
                    <a:lumOff val="25000"/>
                  </a:schemeClr>
                </a:solidFill>
                <a:latin typeface="Tw Cen MT" panose="020B0602020104020603" pitchFamily="34" charset="0"/>
              </a:rPr>
              <a:t>Scraping Wikipedia articles and Google results</a:t>
            </a:r>
            <a:endParaRPr lang="en-US" dirty="0">
              <a:solidFill>
                <a:schemeClr val="tx1">
                  <a:lumMod val="75000"/>
                  <a:lumOff val="25000"/>
                </a:schemeClr>
              </a:solidFill>
              <a:latin typeface="Tw Cen MT" panose="020B0602020104020603" pitchFamily="34" charset="0"/>
            </a:endParaRPr>
          </a:p>
        </p:txBody>
      </p:sp>
      <p:cxnSp>
        <p:nvCxnSpPr>
          <p:cNvPr id="85" name="Straight Connector 84">
            <a:extLst>
              <a:ext uri="{FF2B5EF4-FFF2-40B4-BE49-F238E27FC236}">
                <a16:creationId xmlns:a16="http://schemas.microsoft.com/office/drawing/2014/main" xmlns="" id="{F1C46ED0-4123-4895-9BF7-24301E52FA0C}"/>
              </a:ext>
            </a:extLst>
          </p:cNvPr>
          <p:cNvCxnSpPr>
            <a:cxnSpLocks/>
          </p:cNvCxnSpPr>
          <p:nvPr/>
        </p:nvCxnSpPr>
        <p:spPr>
          <a:xfrm flipV="1">
            <a:off x="8996426" y="4223941"/>
            <a:ext cx="0" cy="312963"/>
          </a:xfrm>
          <a:prstGeom prst="line">
            <a:avLst/>
          </a:prstGeom>
          <a:ln w="19050">
            <a:solidFill>
              <a:srgbClr val="05E1E7"/>
            </a:solidFill>
          </a:ln>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xmlns="" id="{DEBC6EB0-3C4C-497A-8D54-4B424AE5FB41}"/>
              </a:ext>
            </a:extLst>
          </p:cNvPr>
          <p:cNvSpPr/>
          <p:nvPr/>
        </p:nvSpPr>
        <p:spPr>
          <a:xfrm>
            <a:off x="8223200" y="2699940"/>
            <a:ext cx="1524000" cy="1524000"/>
          </a:xfrm>
          <a:prstGeom prst="ellipse">
            <a:avLst/>
          </a:prstGeom>
          <a:solidFill>
            <a:schemeClr val="bg1">
              <a:lumMod val="95000"/>
            </a:schemeClr>
          </a:solidFill>
          <a:ln>
            <a:noFill/>
          </a:ln>
          <a:effectLst>
            <a:outerShdw blurRad="127000" sx="101000" sy="101000" algn="ctr" rotWithShape="0">
              <a:schemeClr val="tx1">
                <a:lumMod val="65000"/>
                <a:lumOff val="3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xmlns="" id="{D380D8CC-EB9B-4BC1-9B1A-86339C48C1BA}"/>
              </a:ext>
            </a:extLst>
          </p:cNvPr>
          <p:cNvSpPr/>
          <p:nvPr/>
        </p:nvSpPr>
        <p:spPr>
          <a:xfrm>
            <a:off x="8311306" y="2788046"/>
            <a:ext cx="1347788" cy="1347788"/>
          </a:xfrm>
          <a:prstGeom prst="ellipse">
            <a:avLst/>
          </a:prstGeom>
          <a:solidFill>
            <a:srgbClr val="05E1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xmlns="" id="{43E5CE27-E84D-4502-B34F-1EFE543F856F}"/>
              </a:ext>
            </a:extLst>
          </p:cNvPr>
          <p:cNvSpPr/>
          <p:nvPr/>
        </p:nvSpPr>
        <p:spPr>
          <a:xfrm>
            <a:off x="8382744" y="2859484"/>
            <a:ext cx="1204912" cy="1204912"/>
          </a:xfrm>
          <a:prstGeom prst="ellipse">
            <a:avLst/>
          </a:prstGeom>
          <a:solidFill>
            <a:srgbClr val="F0EE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Arc 88">
            <a:extLst>
              <a:ext uri="{FF2B5EF4-FFF2-40B4-BE49-F238E27FC236}">
                <a16:creationId xmlns:a16="http://schemas.microsoft.com/office/drawing/2014/main" xmlns="" id="{8EF910A0-CD6C-4B95-945C-870D61036944}"/>
              </a:ext>
            </a:extLst>
          </p:cNvPr>
          <p:cNvSpPr/>
          <p:nvPr/>
        </p:nvSpPr>
        <p:spPr>
          <a:xfrm rot="8100000">
            <a:off x="8067730" y="2489418"/>
            <a:ext cx="1846166" cy="1862042"/>
          </a:xfrm>
          <a:prstGeom prst="arc">
            <a:avLst>
              <a:gd name="adj1" fmla="val 13451617"/>
              <a:gd name="adj2" fmla="val 2836592"/>
            </a:avLst>
          </a:prstGeom>
          <a:ln w="19050">
            <a:solidFill>
              <a:srgbClr val="05E1E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0" name="Oval 89">
            <a:extLst>
              <a:ext uri="{FF2B5EF4-FFF2-40B4-BE49-F238E27FC236}">
                <a16:creationId xmlns:a16="http://schemas.microsoft.com/office/drawing/2014/main" xmlns="" id="{199F16EC-46F4-4B5B-BB49-79E6F3863675}"/>
              </a:ext>
            </a:extLst>
          </p:cNvPr>
          <p:cNvSpPr/>
          <p:nvPr/>
        </p:nvSpPr>
        <p:spPr>
          <a:xfrm>
            <a:off x="8952202" y="4536904"/>
            <a:ext cx="93210" cy="93210"/>
          </a:xfrm>
          <a:prstGeom prst="ellipse">
            <a:avLst/>
          </a:prstGeom>
          <a:noFill/>
          <a:ln w="19050">
            <a:solidFill>
              <a:srgbClr val="05E1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a:extLst>
              <a:ext uri="{FF2B5EF4-FFF2-40B4-BE49-F238E27FC236}">
                <a16:creationId xmlns:a16="http://schemas.microsoft.com/office/drawing/2014/main" xmlns="" id="{744B8600-171D-48A1-B367-C4946CE76623}"/>
              </a:ext>
            </a:extLst>
          </p:cNvPr>
          <p:cNvSpPr txBox="1"/>
          <p:nvPr/>
        </p:nvSpPr>
        <p:spPr>
          <a:xfrm>
            <a:off x="8003416" y="2096131"/>
            <a:ext cx="1986019" cy="369332"/>
          </a:xfrm>
          <a:prstGeom prst="rect">
            <a:avLst/>
          </a:prstGeom>
          <a:noFill/>
        </p:spPr>
        <p:txBody>
          <a:bodyPr wrap="square" rtlCol="0">
            <a:spAutoFit/>
          </a:bodyPr>
          <a:lstStyle/>
          <a:p>
            <a:pPr algn="ctr"/>
            <a:r>
              <a:rPr lang="en-US" b="1" dirty="0" smtClean="0">
                <a:solidFill>
                  <a:srgbClr val="05E1E7"/>
                </a:solidFill>
                <a:latin typeface="Tw Cen MT" panose="020B0602020104020603" pitchFamily="34" charset="0"/>
              </a:rPr>
              <a:t>General Response</a:t>
            </a:r>
            <a:endParaRPr lang="en-US" b="1" dirty="0">
              <a:solidFill>
                <a:srgbClr val="05E1E7"/>
              </a:solidFill>
              <a:latin typeface="Tw Cen MT" panose="020B0602020104020603" pitchFamily="34" charset="0"/>
            </a:endParaRPr>
          </a:p>
        </p:txBody>
      </p:sp>
      <p:sp>
        <p:nvSpPr>
          <p:cNvPr id="92" name="TextBox 91">
            <a:extLst>
              <a:ext uri="{FF2B5EF4-FFF2-40B4-BE49-F238E27FC236}">
                <a16:creationId xmlns:a16="http://schemas.microsoft.com/office/drawing/2014/main" xmlns="" id="{3C234661-70F6-4B9E-9945-C43049F893F1}"/>
              </a:ext>
            </a:extLst>
          </p:cNvPr>
          <p:cNvSpPr txBox="1"/>
          <p:nvPr/>
        </p:nvSpPr>
        <p:spPr>
          <a:xfrm>
            <a:off x="7838061" y="4731488"/>
            <a:ext cx="2316730" cy="923330"/>
          </a:xfrm>
          <a:prstGeom prst="rect">
            <a:avLst/>
          </a:prstGeom>
          <a:noFill/>
        </p:spPr>
        <p:txBody>
          <a:bodyPr wrap="square" rtlCol="0">
            <a:spAutoFit/>
          </a:bodyPr>
          <a:lstStyle>
            <a:defPPr>
              <a:defRPr lang="en-US"/>
            </a:defPPr>
            <a:lvl1pPr algn="ctr">
              <a:defRPr sz="2000">
                <a:solidFill>
                  <a:schemeClr val="tx1">
                    <a:lumMod val="75000"/>
                    <a:lumOff val="25000"/>
                  </a:schemeClr>
                </a:solidFill>
                <a:latin typeface="Tw Cen MT" panose="020B0602020104020603" pitchFamily="34" charset="0"/>
              </a:defRPr>
            </a:lvl1pPr>
          </a:lstStyle>
          <a:p>
            <a:r>
              <a:rPr lang="en-US" sz="1800" dirty="0" smtClean="0"/>
              <a:t>Responding to user with general question and answer</a:t>
            </a:r>
            <a:endParaRPr lang="en-US" sz="1800" dirty="0"/>
          </a:p>
        </p:txBody>
      </p:sp>
      <p:grpSp>
        <p:nvGrpSpPr>
          <p:cNvPr id="93" name="Group 92">
            <a:extLst>
              <a:ext uri="{FF2B5EF4-FFF2-40B4-BE49-F238E27FC236}">
                <a16:creationId xmlns:a16="http://schemas.microsoft.com/office/drawing/2014/main" xmlns="" id="{7B4EC909-1109-497C-BBE8-04648E71A093}"/>
              </a:ext>
            </a:extLst>
          </p:cNvPr>
          <p:cNvGrpSpPr/>
          <p:nvPr/>
        </p:nvGrpSpPr>
        <p:grpSpPr>
          <a:xfrm>
            <a:off x="5721676" y="3114574"/>
            <a:ext cx="740442" cy="646938"/>
            <a:chOff x="6357938" y="3535363"/>
            <a:chExt cx="465138" cy="406400"/>
          </a:xfrm>
          <a:solidFill>
            <a:srgbClr val="5D7373"/>
          </a:solidFill>
        </p:grpSpPr>
        <p:sp>
          <p:nvSpPr>
            <p:cNvPr id="94" name="AutoShape 43">
              <a:extLst>
                <a:ext uri="{FF2B5EF4-FFF2-40B4-BE49-F238E27FC236}">
                  <a16:creationId xmlns:a16="http://schemas.microsoft.com/office/drawing/2014/main" xmlns="" id="{F9F29C38-033C-4750-BDDE-BEAA1DD653F8}"/>
                </a:ext>
              </a:extLst>
            </p:cNvPr>
            <p:cNvSpPr>
              <a:spLocks/>
            </p:cNvSpPr>
            <p:nvPr/>
          </p:nvSpPr>
          <p:spPr bwMode="auto">
            <a:xfrm>
              <a:off x="6357938" y="353536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95" name="AutoShape 44">
              <a:extLst>
                <a:ext uri="{FF2B5EF4-FFF2-40B4-BE49-F238E27FC236}">
                  <a16:creationId xmlns:a16="http://schemas.microsoft.com/office/drawing/2014/main" xmlns="" id="{A9495D55-92FE-4675-8F45-4FE217D6D43E}"/>
                </a:ext>
              </a:extLst>
            </p:cNvPr>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96" name="AutoShape 45">
              <a:extLst>
                <a:ext uri="{FF2B5EF4-FFF2-40B4-BE49-F238E27FC236}">
                  <a16:creationId xmlns:a16="http://schemas.microsoft.com/office/drawing/2014/main" xmlns="" id="{BAF23923-5D02-4A23-8394-B9C49AC020C8}"/>
                </a:ext>
              </a:extLst>
            </p:cNvPr>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grpSp>
      <p:sp>
        <p:nvSpPr>
          <p:cNvPr id="97" name="AutoShape 59">
            <a:extLst>
              <a:ext uri="{FF2B5EF4-FFF2-40B4-BE49-F238E27FC236}">
                <a16:creationId xmlns:a16="http://schemas.microsoft.com/office/drawing/2014/main" xmlns="" id="{709DF6C2-482A-47AE-A2E9-CBDDCAF6C01F}"/>
              </a:ext>
            </a:extLst>
          </p:cNvPr>
          <p:cNvSpPr>
            <a:spLocks/>
          </p:cNvSpPr>
          <p:nvPr/>
        </p:nvSpPr>
        <p:spPr bwMode="auto">
          <a:xfrm>
            <a:off x="8616328" y="3150696"/>
            <a:ext cx="634028" cy="632946"/>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rgbClr val="05E1E7"/>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grpSp>
        <p:nvGrpSpPr>
          <p:cNvPr id="98" name="Group 97">
            <a:extLst>
              <a:ext uri="{FF2B5EF4-FFF2-40B4-BE49-F238E27FC236}">
                <a16:creationId xmlns:a16="http://schemas.microsoft.com/office/drawing/2014/main" xmlns="" id="{01EBD161-A629-43A8-B7A3-EB919D0352E5}"/>
              </a:ext>
            </a:extLst>
          </p:cNvPr>
          <p:cNvGrpSpPr/>
          <p:nvPr/>
        </p:nvGrpSpPr>
        <p:grpSpPr>
          <a:xfrm>
            <a:off x="2909915" y="3147035"/>
            <a:ext cx="732078" cy="641976"/>
            <a:chOff x="1640798" y="2149003"/>
            <a:chExt cx="464344" cy="407194"/>
          </a:xfrm>
          <a:solidFill>
            <a:srgbClr val="FF5969"/>
          </a:solidFill>
        </p:grpSpPr>
        <p:sp>
          <p:nvSpPr>
            <p:cNvPr id="99" name="AutoShape 147">
              <a:extLst>
                <a:ext uri="{FF2B5EF4-FFF2-40B4-BE49-F238E27FC236}">
                  <a16:creationId xmlns:a16="http://schemas.microsoft.com/office/drawing/2014/main" xmlns="" id="{8FD9F510-754F-44D3-B985-0C77FDF278A9}"/>
                </a:ext>
              </a:extLst>
            </p:cNvPr>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100" name="AutoShape 148">
              <a:extLst>
                <a:ext uri="{FF2B5EF4-FFF2-40B4-BE49-F238E27FC236}">
                  <a16:creationId xmlns:a16="http://schemas.microsoft.com/office/drawing/2014/main" xmlns="" id="{380A53DA-1838-4E72-AE69-6EED744C6573}"/>
                </a:ext>
              </a:extLst>
            </p:cNvPr>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grpSp>
      <p:sp>
        <p:nvSpPr>
          <p:cNvPr id="37" name="Freeform: Shape 51">
            <a:extLst>
              <a:ext uri="{FF2B5EF4-FFF2-40B4-BE49-F238E27FC236}">
                <a16:creationId xmlns:a16="http://schemas.microsoft.com/office/drawing/2014/main" xmlns="" id="{8F99D053-FB83-41F1-B2CB-C10918BC99BC}"/>
              </a:ext>
            </a:extLst>
          </p:cNvPr>
          <p:cNvSpPr/>
          <p:nvPr/>
        </p:nvSpPr>
        <p:spPr>
          <a:xfrm>
            <a:off x="11019639" y="2270775"/>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xmlns="" id="{7F4373C1-3934-47C3-8F36-E2FB2615CA87}"/>
              </a:ext>
            </a:extLst>
          </p:cNvPr>
          <p:cNvSpPr txBox="1"/>
          <p:nvPr/>
        </p:nvSpPr>
        <p:spPr>
          <a:xfrm rot="16200000">
            <a:off x="10868831" y="3128068"/>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Features</a:t>
            </a:r>
            <a:endParaRPr lang="en-US" sz="3600" b="1" dirty="0">
              <a:solidFill>
                <a:srgbClr val="F0EEF0"/>
              </a:solidFill>
              <a:latin typeface="Tw Cen MT" panose="020B0602020104020603" pitchFamily="34" charset="0"/>
            </a:endParaRPr>
          </a:p>
        </p:txBody>
      </p:sp>
      <p:pic>
        <p:nvPicPr>
          <p:cNvPr id="39" name="Picture 38">
            <a:extLst>
              <a:ext uri="{FF2B5EF4-FFF2-40B4-BE49-F238E27FC236}">
                <a16:creationId xmlns:a16="http://schemas.microsoft.com/office/drawing/2014/main" xmlns="" id="{5A5E18E8-5A3E-4F1D-8254-6193AA55C0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6038" y="3180807"/>
            <a:ext cx="530600" cy="530600"/>
          </a:xfrm>
          <a:prstGeom prst="rect">
            <a:avLst/>
          </a:prstGeom>
        </p:spPr>
      </p:pic>
    </p:spTree>
    <p:extLst>
      <p:ext uri="{BB962C8B-B14F-4D97-AF65-F5344CB8AC3E}">
        <p14:creationId xmlns:p14="http://schemas.microsoft.com/office/powerpoint/2010/main" val="955494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250"/>
                                        <p:tgtEl>
                                          <p:spTgt spid="74"/>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71"/>
                                        </p:tgtEl>
                                        <p:attrNameLst>
                                          <p:attrName>style.visibility</p:attrName>
                                        </p:attrNameLst>
                                      </p:cBhvr>
                                      <p:to>
                                        <p:strVal val="visible"/>
                                      </p:to>
                                    </p:set>
                                    <p:anim calcmode="lin" valueType="num">
                                      <p:cBhvr>
                                        <p:cTn id="10" dur="500" fill="hold"/>
                                        <p:tgtEl>
                                          <p:spTgt spid="71"/>
                                        </p:tgtEl>
                                        <p:attrNameLst>
                                          <p:attrName>ppt_w</p:attrName>
                                        </p:attrNameLst>
                                      </p:cBhvr>
                                      <p:tavLst>
                                        <p:tav tm="0">
                                          <p:val>
                                            <p:fltVal val="0"/>
                                          </p:val>
                                        </p:tav>
                                        <p:tav tm="100000">
                                          <p:val>
                                            <p:strVal val="#ppt_w"/>
                                          </p:val>
                                        </p:tav>
                                      </p:tavLst>
                                    </p:anim>
                                    <p:anim calcmode="lin" valueType="num">
                                      <p:cBhvr>
                                        <p:cTn id="11" dur="500" fill="hold"/>
                                        <p:tgtEl>
                                          <p:spTgt spid="71"/>
                                        </p:tgtEl>
                                        <p:attrNameLst>
                                          <p:attrName>ppt_h</p:attrName>
                                        </p:attrNameLst>
                                      </p:cBhvr>
                                      <p:tavLst>
                                        <p:tav tm="0">
                                          <p:val>
                                            <p:fltVal val="0"/>
                                          </p:val>
                                        </p:tav>
                                        <p:tav tm="100000">
                                          <p:val>
                                            <p:strVal val="#ppt_h"/>
                                          </p:val>
                                        </p:tav>
                                      </p:tavLst>
                                    </p:anim>
                                    <p:animEffect transition="in" filter="fade">
                                      <p:cBhvr>
                                        <p:cTn id="12" dur="500"/>
                                        <p:tgtEl>
                                          <p:spTgt spid="71"/>
                                        </p:tgtEl>
                                      </p:cBhvr>
                                    </p:animEffect>
                                  </p:childTnLst>
                                </p:cTn>
                              </p:par>
                              <p:par>
                                <p:cTn id="13" presetID="53" presetClass="entr" presetSubtype="16" fill="hold" grpId="0" nodeType="withEffect">
                                  <p:stCondLst>
                                    <p:cond delay="250"/>
                                  </p:stCondLst>
                                  <p:childTnLst>
                                    <p:set>
                                      <p:cBhvr>
                                        <p:cTn id="14" dur="1" fill="hold">
                                          <p:stCondLst>
                                            <p:cond delay="0"/>
                                          </p:stCondLst>
                                        </p:cTn>
                                        <p:tgtEl>
                                          <p:spTgt spid="72"/>
                                        </p:tgtEl>
                                        <p:attrNameLst>
                                          <p:attrName>style.visibility</p:attrName>
                                        </p:attrNameLst>
                                      </p:cBhvr>
                                      <p:to>
                                        <p:strVal val="visible"/>
                                      </p:to>
                                    </p:set>
                                    <p:anim calcmode="lin" valueType="num">
                                      <p:cBhvr>
                                        <p:cTn id="15" dur="500" fill="hold"/>
                                        <p:tgtEl>
                                          <p:spTgt spid="72"/>
                                        </p:tgtEl>
                                        <p:attrNameLst>
                                          <p:attrName>ppt_w</p:attrName>
                                        </p:attrNameLst>
                                      </p:cBhvr>
                                      <p:tavLst>
                                        <p:tav tm="0">
                                          <p:val>
                                            <p:fltVal val="0"/>
                                          </p:val>
                                        </p:tav>
                                        <p:tav tm="100000">
                                          <p:val>
                                            <p:strVal val="#ppt_w"/>
                                          </p:val>
                                        </p:tav>
                                      </p:tavLst>
                                    </p:anim>
                                    <p:anim calcmode="lin" valueType="num">
                                      <p:cBhvr>
                                        <p:cTn id="16" dur="500" fill="hold"/>
                                        <p:tgtEl>
                                          <p:spTgt spid="72"/>
                                        </p:tgtEl>
                                        <p:attrNameLst>
                                          <p:attrName>ppt_h</p:attrName>
                                        </p:attrNameLst>
                                      </p:cBhvr>
                                      <p:tavLst>
                                        <p:tav tm="0">
                                          <p:val>
                                            <p:fltVal val="0"/>
                                          </p:val>
                                        </p:tav>
                                        <p:tav tm="100000">
                                          <p:val>
                                            <p:strVal val="#ppt_h"/>
                                          </p:val>
                                        </p:tav>
                                      </p:tavLst>
                                    </p:anim>
                                    <p:animEffect transition="in" filter="fade">
                                      <p:cBhvr>
                                        <p:cTn id="17" dur="500"/>
                                        <p:tgtEl>
                                          <p:spTgt spid="72"/>
                                        </p:tgtEl>
                                      </p:cBhvr>
                                    </p:animEffect>
                                  </p:childTnLst>
                                </p:cTn>
                              </p:par>
                              <p:par>
                                <p:cTn id="18" presetID="53" presetClass="entr" presetSubtype="16" fill="hold" grpId="0" nodeType="withEffect">
                                  <p:stCondLst>
                                    <p:cond delay="500"/>
                                  </p:stCondLst>
                                  <p:childTnLst>
                                    <p:set>
                                      <p:cBhvr>
                                        <p:cTn id="19" dur="1" fill="hold">
                                          <p:stCondLst>
                                            <p:cond delay="0"/>
                                          </p:stCondLst>
                                        </p:cTn>
                                        <p:tgtEl>
                                          <p:spTgt spid="73"/>
                                        </p:tgtEl>
                                        <p:attrNameLst>
                                          <p:attrName>style.visibility</p:attrName>
                                        </p:attrNameLst>
                                      </p:cBhvr>
                                      <p:to>
                                        <p:strVal val="visible"/>
                                      </p:to>
                                    </p:set>
                                    <p:anim calcmode="lin" valueType="num">
                                      <p:cBhvr>
                                        <p:cTn id="20" dur="500" fill="hold"/>
                                        <p:tgtEl>
                                          <p:spTgt spid="73"/>
                                        </p:tgtEl>
                                        <p:attrNameLst>
                                          <p:attrName>ppt_w</p:attrName>
                                        </p:attrNameLst>
                                      </p:cBhvr>
                                      <p:tavLst>
                                        <p:tav tm="0">
                                          <p:val>
                                            <p:fltVal val="0"/>
                                          </p:val>
                                        </p:tav>
                                        <p:tav tm="100000">
                                          <p:val>
                                            <p:strVal val="#ppt_w"/>
                                          </p:val>
                                        </p:tav>
                                      </p:tavLst>
                                    </p:anim>
                                    <p:anim calcmode="lin" valueType="num">
                                      <p:cBhvr>
                                        <p:cTn id="21" dur="500" fill="hold"/>
                                        <p:tgtEl>
                                          <p:spTgt spid="73"/>
                                        </p:tgtEl>
                                        <p:attrNameLst>
                                          <p:attrName>ppt_h</p:attrName>
                                        </p:attrNameLst>
                                      </p:cBhvr>
                                      <p:tavLst>
                                        <p:tav tm="0">
                                          <p:val>
                                            <p:fltVal val="0"/>
                                          </p:val>
                                        </p:tav>
                                        <p:tav tm="100000">
                                          <p:val>
                                            <p:strVal val="#ppt_h"/>
                                          </p:val>
                                        </p:tav>
                                      </p:tavLst>
                                    </p:anim>
                                    <p:animEffect transition="in" filter="fade">
                                      <p:cBhvr>
                                        <p:cTn id="22" dur="500"/>
                                        <p:tgtEl>
                                          <p:spTgt spid="73"/>
                                        </p:tgtEl>
                                      </p:cBhvr>
                                    </p:animEffect>
                                  </p:childTnLst>
                                </p:cTn>
                              </p:par>
                              <p:par>
                                <p:cTn id="23" presetID="53" presetClass="entr" presetSubtype="16" fill="hold" nodeType="withEffect">
                                  <p:stCondLst>
                                    <p:cond delay="750"/>
                                  </p:stCondLst>
                                  <p:childTnLst>
                                    <p:set>
                                      <p:cBhvr>
                                        <p:cTn id="24" dur="1" fill="hold">
                                          <p:stCondLst>
                                            <p:cond delay="0"/>
                                          </p:stCondLst>
                                        </p:cTn>
                                        <p:tgtEl>
                                          <p:spTgt spid="98"/>
                                        </p:tgtEl>
                                        <p:attrNameLst>
                                          <p:attrName>style.visibility</p:attrName>
                                        </p:attrNameLst>
                                      </p:cBhvr>
                                      <p:to>
                                        <p:strVal val="visible"/>
                                      </p:to>
                                    </p:set>
                                    <p:anim calcmode="lin" valueType="num">
                                      <p:cBhvr>
                                        <p:cTn id="25" dur="500" fill="hold"/>
                                        <p:tgtEl>
                                          <p:spTgt spid="98"/>
                                        </p:tgtEl>
                                        <p:attrNameLst>
                                          <p:attrName>ppt_w</p:attrName>
                                        </p:attrNameLst>
                                      </p:cBhvr>
                                      <p:tavLst>
                                        <p:tav tm="0">
                                          <p:val>
                                            <p:fltVal val="0"/>
                                          </p:val>
                                        </p:tav>
                                        <p:tav tm="100000">
                                          <p:val>
                                            <p:strVal val="#ppt_w"/>
                                          </p:val>
                                        </p:tav>
                                      </p:tavLst>
                                    </p:anim>
                                    <p:anim calcmode="lin" valueType="num">
                                      <p:cBhvr>
                                        <p:cTn id="26" dur="500" fill="hold"/>
                                        <p:tgtEl>
                                          <p:spTgt spid="98"/>
                                        </p:tgtEl>
                                        <p:attrNameLst>
                                          <p:attrName>ppt_h</p:attrName>
                                        </p:attrNameLst>
                                      </p:cBhvr>
                                      <p:tavLst>
                                        <p:tav tm="0">
                                          <p:val>
                                            <p:fltVal val="0"/>
                                          </p:val>
                                        </p:tav>
                                        <p:tav tm="100000">
                                          <p:val>
                                            <p:strVal val="#ppt_h"/>
                                          </p:val>
                                        </p:tav>
                                      </p:tavLst>
                                    </p:anim>
                                    <p:animEffect transition="in" filter="fade">
                                      <p:cBhvr>
                                        <p:cTn id="27" dur="500"/>
                                        <p:tgtEl>
                                          <p:spTgt spid="98"/>
                                        </p:tgtEl>
                                      </p:cBhvr>
                                    </p:animEffect>
                                  </p:childTnLst>
                                </p:cTn>
                              </p:par>
                            </p:childTnLst>
                          </p:cTn>
                        </p:par>
                        <p:par>
                          <p:cTn id="28" fill="hold">
                            <p:stCondLst>
                              <p:cond delay="1250"/>
                            </p:stCondLst>
                            <p:childTnLst>
                              <p:par>
                                <p:cTn id="29" presetID="47" presetClass="entr" presetSubtype="0" fill="hold" grpId="0" nodeType="afterEffect">
                                  <p:stCondLst>
                                    <p:cond delay="0"/>
                                  </p:stCondLst>
                                  <p:childTnLst>
                                    <p:set>
                                      <p:cBhvr>
                                        <p:cTn id="30" dur="1" fill="hold">
                                          <p:stCondLst>
                                            <p:cond delay="0"/>
                                          </p:stCondLst>
                                        </p:cTn>
                                        <p:tgtEl>
                                          <p:spTgt spid="76"/>
                                        </p:tgtEl>
                                        <p:attrNameLst>
                                          <p:attrName>style.visibility</p:attrName>
                                        </p:attrNameLst>
                                      </p:cBhvr>
                                      <p:to>
                                        <p:strVal val="visible"/>
                                      </p:to>
                                    </p:set>
                                    <p:animEffect transition="in" filter="fade">
                                      <p:cBhvr>
                                        <p:cTn id="31" dur="500"/>
                                        <p:tgtEl>
                                          <p:spTgt spid="76"/>
                                        </p:tgtEl>
                                      </p:cBhvr>
                                    </p:animEffect>
                                    <p:anim calcmode="lin" valueType="num">
                                      <p:cBhvr>
                                        <p:cTn id="32" dur="500" fill="hold"/>
                                        <p:tgtEl>
                                          <p:spTgt spid="76"/>
                                        </p:tgtEl>
                                        <p:attrNameLst>
                                          <p:attrName>ppt_x</p:attrName>
                                        </p:attrNameLst>
                                      </p:cBhvr>
                                      <p:tavLst>
                                        <p:tav tm="0">
                                          <p:val>
                                            <p:strVal val="#ppt_x"/>
                                          </p:val>
                                        </p:tav>
                                        <p:tav tm="100000">
                                          <p:val>
                                            <p:strVal val="#ppt_x"/>
                                          </p:val>
                                        </p:tav>
                                      </p:tavLst>
                                    </p:anim>
                                    <p:anim calcmode="lin" valueType="num">
                                      <p:cBhvr>
                                        <p:cTn id="33" dur="500" fill="hold"/>
                                        <p:tgtEl>
                                          <p:spTgt spid="76"/>
                                        </p:tgtEl>
                                        <p:attrNameLst>
                                          <p:attrName>ppt_y</p:attrName>
                                        </p:attrNameLst>
                                      </p:cBhvr>
                                      <p:tavLst>
                                        <p:tav tm="0">
                                          <p:val>
                                            <p:strVal val="#ppt_y-.1"/>
                                          </p:val>
                                        </p:tav>
                                        <p:tav tm="100000">
                                          <p:val>
                                            <p:strVal val="#ppt_y"/>
                                          </p:val>
                                        </p:tav>
                                      </p:tavLst>
                                    </p:anim>
                                  </p:childTnLst>
                                </p:cTn>
                              </p:par>
                            </p:childTnLst>
                          </p:cTn>
                        </p:par>
                        <p:par>
                          <p:cTn id="34" fill="hold">
                            <p:stCondLst>
                              <p:cond delay="1750"/>
                            </p:stCondLst>
                            <p:childTnLst>
                              <p:par>
                                <p:cTn id="35" presetID="22" presetClass="entr" presetSubtype="1" fill="hold" nodeType="afterEffect">
                                  <p:stCondLst>
                                    <p:cond delay="0"/>
                                  </p:stCondLst>
                                  <p:childTnLst>
                                    <p:set>
                                      <p:cBhvr>
                                        <p:cTn id="36" dur="1" fill="hold">
                                          <p:stCondLst>
                                            <p:cond delay="0"/>
                                          </p:stCondLst>
                                        </p:cTn>
                                        <p:tgtEl>
                                          <p:spTgt spid="69"/>
                                        </p:tgtEl>
                                        <p:attrNameLst>
                                          <p:attrName>style.visibility</p:attrName>
                                        </p:attrNameLst>
                                      </p:cBhvr>
                                      <p:to>
                                        <p:strVal val="visible"/>
                                      </p:to>
                                    </p:set>
                                    <p:animEffect transition="in" filter="wipe(up)">
                                      <p:cBhvr>
                                        <p:cTn id="37" dur="250"/>
                                        <p:tgtEl>
                                          <p:spTgt spid="69"/>
                                        </p:tgtEl>
                                      </p:cBhvr>
                                    </p:animEffect>
                                  </p:childTnLst>
                                </p:cTn>
                              </p:par>
                            </p:childTnLst>
                          </p:cTn>
                        </p:par>
                        <p:par>
                          <p:cTn id="38" fill="hold">
                            <p:stCondLst>
                              <p:cond delay="2000"/>
                            </p:stCondLst>
                            <p:childTnLst>
                              <p:par>
                                <p:cTn id="39" presetID="53" presetClass="entr" presetSubtype="16" fill="hold" grpId="0" nodeType="afterEffect">
                                  <p:stCondLst>
                                    <p:cond delay="0"/>
                                  </p:stCondLst>
                                  <p:childTnLst>
                                    <p:set>
                                      <p:cBhvr>
                                        <p:cTn id="40" dur="1" fill="hold">
                                          <p:stCondLst>
                                            <p:cond delay="0"/>
                                          </p:stCondLst>
                                        </p:cTn>
                                        <p:tgtEl>
                                          <p:spTgt spid="75"/>
                                        </p:tgtEl>
                                        <p:attrNameLst>
                                          <p:attrName>style.visibility</p:attrName>
                                        </p:attrNameLst>
                                      </p:cBhvr>
                                      <p:to>
                                        <p:strVal val="visible"/>
                                      </p:to>
                                    </p:set>
                                    <p:anim calcmode="lin" valueType="num">
                                      <p:cBhvr>
                                        <p:cTn id="41" dur="250" fill="hold"/>
                                        <p:tgtEl>
                                          <p:spTgt spid="75"/>
                                        </p:tgtEl>
                                        <p:attrNameLst>
                                          <p:attrName>ppt_w</p:attrName>
                                        </p:attrNameLst>
                                      </p:cBhvr>
                                      <p:tavLst>
                                        <p:tav tm="0">
                                          <p:val>
                                            <p:fltVal val="0"/>
                                          </p:val>
                                        </p:tav>
                                        <p:tav tm="100000">
                                          <p:val>
                                            <p:strVal val="#ppt_w"/>
                                          </p:val>
                                        </p:tav>
                                      </p:tavLst>
                                    </p:anim>
                                    <p:anim calcmode="lin" valueType="num">
                                      <p:cBhvr>
                                        <p:cTn id="42" dur="250" fill="hold"/>
                                        <p:tgtEl>
                                          <p:spTgt spid="75"/>
                                        </p:tgtEl>
                                        <p:attrNameLst>
                                          <p:attrName>ppt_h</p:attrName>
                                        </p:attrNameLst>
                                      </p:cBhvr>
                                      <p:tavLst>
                                        <p:tav tm="0">
                                          <p:val>
                                            <p:fltVal val="0"/>
                                          </p:val>
                                        </p:tav>
                                        <p:tav tm="100000">
                                          <p:val>
                                            <p:strVal val="#ppt_h"/>
                                          </p:val>
                                        </p:tav>
                                      </p:tavLst>
                                    </p:anim>
                                    <p:animEffect transition="in" filter="fade">
                                      <p:cBhvr>
                                        <p:cTn id="43" dur="250"/>
                                        <p:tgtEl>
                                          <p:spTgt spid="75"/>
                                        </p:tgtEl>
                                      </p:cBhvr>
                                    </p:animEffect>
                                  </p:childTnLst>
                                </p:cTn>
                              </p:par>
                            </p:childTnLst>
                          </p:cTn>
                        </p:par>
                        <p:par>
                          <p:cTn id="44" fill="hold">
                            <p:stCondLst>
                              <p:cond delay="2250"/>
                            </p:stCondLst>
                            <p:childTnLst>
                              <p:par>
                                <p:cTn id="45" presetID="42" presetClass="entr" presetSubtype="0" fill="hold" grpId="0" nodeType="afterEffect">
                                  <p:stCondLst>
                                    <p:cond delay="0"/>
                                  </p:stCondLst>
                                  <p:childTnLst>
                                    <p:set>
                                      <p:cBhvr>
                                        <p:cTn id="46" dur="1" fill="hold">
                                          <p:stCondLst>
                                            <p:cond delay="0"/>
                                          </p:stCondLst>
                                        </p:cTn>
                                        <p:tgtEl>
                                          <p:spTgt spid="77"/>
                                        </p:tgtEl>
                                        <p:attrNameLst>
                                          <p:attrName>style.visibility</p:attrName>
                                        </p:attrNameLst>
                                      </p:cBhvr>
                                      <p:to>
                                        <p:strVal val="visible"/>
                                      </p:to>
                                    </p:set>
                                    <p:animEffect transition="in" filter="fade">
                                      <p:cBhvr>
                                        <p:cTn id="47" dur="250"/>
                                        <p:tgtEl>
                                          <p:spTgt spid="77"/>
                                        </p:tgtEl>
                                      </p:cBhvr>
                                    </p:animEffect>
                                    <p:anim calcmode="lin" valueType="num">
                                      <p:cBhvr>
                                        <p:cTn id="48" dur="250" fill="hold"/>
                                        <p:tgtEl>
                                          <p:spTgt spid="77"/>
                                        </p:tgtEl>
                                        <p:attrNameLst>
                                          <p:attrName>ppt_x</p:attrName>
                                        </p:attrNameLst>
                                      </p:cBhvr>
                                      <p:tavLst>
                                        <p:tav tm="0">
                                          <p:val>
                                            <p:strVal val="#ppt_x"/>
                                          </p:val>
                                        </p:tav>
                                        <p:tav tm="100000">
                                          <p:val>
                                            <p:strVal val="#ppt_x"/>
                                          </p:val>
                                        </p:tav>
                                      </p:tavLst>
                                    </p:anim>
                                    <p:anim calcmode="lin" valueType="num">
                                      <p:cBhvr>
                                        <p:cTn id="49" dur="250" fill="hold"/>
                                        <p:tgtEl>
                                          <p:spTgt spid="77"/>
                                        </p:tgtEl>
                                        <p:attrNameLst>
                                          <p:attrName>ppt_y</p:attrName>
                                        </p:attrNameLst>
                                      </p:cBhvr>
                                      <p:tavLst>
                                        <p:tav tm="0">
                                          <p:val>
                                            <p:strVal val="#ppt_y+.1"/>
                                          </p:val>
                                        </p:tav>
                                        <p:tav tm="100000">
                                          <p:val>
                                            <p:strVal val="#ppt_y"/>
                                          </p:val>
                                        </p:tav>
                                      </p:tavLst>
                                    </p:anim>
                                  </p:childTnLst>
                                </p:cTn>
                              </p:par>
                            </p:childTnLst>
                          </p:cTn>
                        </p:par>
                        <p:par>
                          <p:cTn id="50" fill="hold">
                            <p:stCondLst>
                              <p:cond delay="2500"/>
                            </p:stCondLst>
                            <p:childTnLst>
                              <p:par>
                                <p:cTn id="51" presetID="10" presetClass="entr" presetSubtype="0" fill="hold" grpId="0" nodeType="afterEffect">
                                  <p:stCondLst>
                                    <p:cond delay="0"/>
                                  </p:stCondLst>
                                  <p:childTnLst>
                                    <p:set>
                                      <p:cBhvr>
                                        <p:cTn id="52" dur="1" fill="hold">
                                          <p:stCondLst>
                                            <p:cond delay="0"/>
                                          </p:stCondLst>
                                        </p:cTn>
                                        <p:tgtEl>
                                          <p:spTgt spid="82"/>
                                        </p:tgtEl>
                                        <p:attrNameLst>
                                          <p:attrName>style.visibility</p:attrName>
                                        </p:attrNameLst>
                                      </p:cBhvr>
                                      <p:to>
                                        <p:strVal val="visible"/>
                                      </p:to>
                                    </p:set>
                                    <p:animEffect transition="in" filter="fade">
                                      <p:cBhvr>
                                        <p:cTn id="53" dur="250"/>
                                        <p:tgtEl>
                                          <p:spTgt spid="82"/>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9"/>
                                        </p:tgtEl>
                                        <p:attrNameLst>
                                          <p:attrName>style.visibility</p:attrName>
                                        </p:attrNameLst>
                                      </p:cBhvr>
                                      <p:to>
                                        <p:strVal val="visible"/>
                                      </p:to>
                                    </p:set>
                                    <p:anim calcmode="lin" valueType="num">
                                      <p:cBhvr>
                                        <p:cTn id="56" dur="500" fill="hold"/>
                                        <p:tgtEl>
                                          <p:spTgt spid="79"/>
                                        </p:tgtEl>
                                        <p:attrNameLst>
                                          <p:attrName>ppt_w</p:attrName>
                                        </p:attrNameLst>
                                      </p:cBhvr>
                                      <p:tavLst>
                                        <p:tav tm="0">
                                          <p:val>
                                            <p:fltVal val="0"/>
                                          </p:val>
                                        </p:tav>
                                        <p:tav tm="100000">
                                          <p:val>
                                            <p:strVal val="#ppt_w"/>
                                          </p:val>
                                        </p:tav>
                                      </p:tavLst>
                                    </p:anim>
                                    <p:anim calcmode="lin" valueType="num">
                                      <p:cBhvr>
                                        <p:cTn id="57" dur="500" fill="hold"/>
                                        <p:tgtEl>
                                          <p:spTgt spid="79"/>
                                        </p:tgtEl>
                                        <p:attrNameLst>
                                          <p:attrName>ppt_h</p:attrName>
                                        </p:attrNameLst>
                                      </p:cBhvr>
                                      <p:tavLst>
                                        <p:tav tm="0">
                                          <p:val>
                                            <p:fltVal val="0"/>
                                          </p:val>
                                        </p:tav>
                                        <p:tav tm="100000">
                                          <p:val>
                                            <p:strVal val="#ppt_h"/>
                                          </p:val>
                                        </p:tav>
                                      </p:tavLst>
                                    </p:anim>
                                    <p:animEffect transition="in" filter="fade">
                                      <p:cBhvr>
                                        <p:cTn id="58" dur="500"/>
                                        <p:tgtEl>
                                          <p:spTgt spid="79"/>
                                        </p:tgtEl>
                                      </p:cBhvr>
                                    </p:animEffect>
                                  </p:childTnLst>
                                </p:cTn>
                              </p:par>
                              <p:par>
                                <p:cTn id="59" presetID="53" presetClass="entr" presetSubtype="16" fill="hold" grpId="0" nodeType="withEffect">
                                  <p:stCondLst>
                                    <p:cond delay="250"/>
                                  </p:stCondLst>
                                  <p:childTnLst>
                                    <p:set>
                                      <p:cBhvr>
                                        <p:cTn id="60" dur="1" fill="hold">
                                          <p:stCondLst>
                                            <p:cond delay="0"/>
                                          </p:stCondLst>
                                        </p:cTn>
                                        <p:tgtEl>
                                          <p:spTgt spid="80"/>
                                        </p:tgtEl>
                                        <p:attrNameLst>
                                          <p:attrName>style.visibility</p:attrName>
                                        </p:attrNameLst>
                                      </p:cBhvr>
                                      <p:to>
                                        <p:strVal val="visible"/>
                                      </p:to>
                                    </p:set>
                                    <p:anim calcmode="lin" valueType="num">
                                      <p:cBhvr>
                                        <p:cTn id="61" dur="500" fill="hold"/>
                                        <p:tgtEl>
                                          <p:spTgt spid="80"/>
                                        </p:tgtEl>
                                        <p:attrNameLst>
                                          <p:attrName>ppt_w</p:attrName>
                                        </p:attrNameLst>
                                      </p:cBhvr>
                                      <p:tavLst>
                                        <p:tav tm="0">
                                          <p:val>
                                            <p:fltVal val="0"/>
                                          </p:val>
                                        </p:tav>
                                        <p:tav tm="100000">
                                          <p:val>
                                            <p:strVal val="#ppt_w"/>
                                          </p:val>
                                        </p:tav>
                                      </p:tavLst>
                                    </p:anim>
                                    <p:anim calcmode="lin" valueType="num">
                                      <p:cBhvr>
                                        <p:cTn id="62" dur="500" fill="hold"/>
                                        <p:tgtEl>
                                          <p:spTgt spid="80"/>
                                        </p:tgtEl>
                                        <p:attrNameLst>
                                          <p:attrName>ppt_h</p:attrName>
                                        </p:attrNameLst>
                                      </p:cBhvr>
                                      <p:tavLst>
                                        <p:tav tm="0">
                                          <p:val>
                                            <p:fltVal val="0"/>
                                          </p:val>
                                        </p:tav>
                                        <p:tav tm="100000">
                                          <p:val>
                                            <p:strVal val="#ppt_h"/>
                                          </p:val>
                                        </p:tav>
                                      </p:tavLst>
                                    </p:anim>
                                    <p:animEffect transition="in" filter="fade">
                                      <p:cBhvr>
                                        <p:cTn id="63" dur="500"/>
                                        <p:tgtEl>
                                          <p:spTgt spid="80"/>
                                        </p:tgtEl>
                                      </p:cBhvr>
                                    </p:animEffect>
                                  </p:childTnLst>
                                </p:cTn>
                              </p:par>
                              <p:par>
                                <p:cTn id="64" presetID="53" presetClass="entr" presetSubtype="16" fill="hold" grpId="0" nodeType="withEffect">
                                  <p:stCondLst>
                                    <p:cond delay="500"/>
                                  </p:stCondLst>
                                  <p:childTnLst>
                                    <p:set>
                                      <p:cBhvr>
                                        <p:cTn id="65" dur="1" fill="hold">
                                          <p:stCondLst>
                                            <p:cond delay="0"/>
                                          </p:stCondLst>
                                        </p:cTn>
                                        <p:tgtEl>
                                          <p:spTgt spid="81"/>
                                        </p:tgtEl>
                                        <p:attrNameLst>
                                          <p:attrName>style.visibility</p:attrName>
                                        </p:attrNameLst>
                                      </p:cBhvr>
                                      <p:to>
                                        <p:strVal val="visible"/>
                                      </p:to>
                                    </p:set>
                                    <p:anim calcmode="lin" valueType="num">
                                      <p:cBhvr>
                                        <p:cTn id="66" dur="500" fill="hold"/>
                                        <p:tgtEl>
                                          <p:spTgt spid="81"/>
                                        </p:tgtEl>
                                        <p:attrNameLst>
                                          <p:attrName>ppt_w</p:attrName>
                                        </p:attrNameLst>
                                      </p:cBhvr>
                                      <p:tavLst>
                                        <p:tav tm="0">
                                          <p:val>
                                            <p:fltVal val="0"/>
                                          </p:val>
                                        </p:tav>
                                        <p:tav tm="100000">
                                          <p:val>
                                            <p:strVal val="#ppt_w"/>
                                          </p:val>
                                        </p:tav>
                                      </p:tavLst>
                                    </p:anim>
                                    <p:anim calcmode="lin" valueType="num">
                                      <p:cBhvr>
                                        <p:cTn id="67" dur="500" fill="hold"/>
                                        <p:tgtEl>
                                          <p:spTgt spid="81"/>
                                        </p:tgtEl>
                                        <p:attrNameLst>
                                          <p:attrName>ppt_h</p:attrName>
                                        </p:attrNameLst>
                                      </p:cBhvr>
                                      <p:tavLst>
                                        <p:tav tm="0">
                                          <p:val>
                                            <p:fltVal val="0"/>
                                          </p:val>
                                        </p:tav>
                                        <p:tav tm="100000">
                                          <p:val>
                                            <p:strVal val="#ppt_h"/>
                                          </p:val>
                                        </p:tav>
                                      </p:tavLst>
                                    </p:anim>
                                    <p:animEffect transition="in" filter="fade">
                                      <p:cBhvr>
                                        <p:cTn id="68" dur="500"/>
                                        <p:tgtEl>
                                          <p:spTgt spid="81"/>
                                        </p:tgtEl>
                                      </p:cBhvr>
                                    </p:animEffect>
                                  </p:childTnLst>
                                </p:cTn>
                              </p:par>
                              <p:par>
                                <p:cTn id="69" presetID="53" presetClass="entr" presetSubtype="16" fill="hold" nodeType="withEffect">
                                  <p:stCondLst>
                                    <p:cond delay="750"/>
                                  </p:stCondLst>
                                  <p:childTnLst>
                                    <p:set>
                                      <p:cBhvr>
                                        <p:cTn id="70" dur="1" fill="hold">
                                          <p:stCondLst>
                                            <p:cond delay="0"/>
                                          </p:stCondLst>
                                        </p:cTn>
                                        <p:tgtEl>
                                          <p:spTgt spid="93"/>
                                        </p:tgtEl>
                                        <p:attrNameLst>
                                          <p:attrName>style.visibility</p:attrName>
                                        </p:attrNameLst>
                                      </p:cBhvr>
                                      <p:to>
                                        <p:strVal val="visible"/>
                                      </p:to>
                                    </p:set>
                                    <p:anim calcmode="lin" valueType="num">
                                      <p:cBhvr>
                                        <p:cTn id="71" dur="500" fill="hold"/>
                                        <p:tgtEl>
                                          <p:spTgt spid="93"/>
                                        </p:tgtEl>
                                        <p:attrNameLst>
                                          <p:attrName>ppt_w</p:attrName>
                                        </p:attrNameLst>
                                      </p:cBhvr>
                                      <p:tavLst>
                                        <p:tav tm="0">
                                          <p:val>
                                            <p:fltVal val="0"/>
                                          </p:val>
                                        </p:tav>
                                        <p:tav tm="100000">
                                          <p:val>
                                            <p:strVal val="#ppt_w"/>
                                          </p:val>
                                        </p:tav>
                                      </p:tavLst>
                                    </p:anim>
                                    <p:anim calcmode="lin" valueType="num">
                                      <p:cBhvr>
                                        <p:cTn id="72" dur="500" fill="hold"/>
                                        <p:tgtEl>
                                          <p:spTgt spid="93"/>
                                        </p:tgtEl>
                                        <p:attrNameLst>
                                          <p:attrName>ppt_h</p:attrName>
                                        </p:attrNameLst>
                                      </p:cBhvr>
                                      <p:tavLst>
                                        <p:tav tm="0">
                                          <p:val>
                                            <p:fltVal val="0"/>
                                          </p:val>
                                        </p:tav>
                                        <p:tav tm="100000">
                                          <p:val>
                                            <p:strVal val="#ppt_h"/>
                                          </p:val>
                                        </p:tav>
                                      </p:tavLst>
                                    </p:anim>
                                    <p:animEffect transition="in" filter="fade">
                                      <p:cBhvr>
                                        <p:cTn id="73" dur="500"/>
                                        <p:tgtEl>
                                          <p:spTgt spid="93"/>
                                        </p:tgtEl>
                                      </p:cBhvr>
                                    </p:animEffect>
                                  </p:childTnLst>
                                </p:cTn>
                              </p:par>
                            </p:childTnLst>
                          </p:cTn>
                        </p:par>
                        <p:par>
                          <p:cTn id="74" fill="hold">
                            <p:stCondLst>
                              <p:cond delay="3750"/>
                            </p:stCondLst>
                            <p:childTnLst>
                              <p:par>
                                <p:cTn id="75" presetID="47" presetClass="entr" presetSubtype="0" fill="hold" grpId="0" nodeType="afterEffect">
                                  <p:stCondLst>
                                    <p:cond delay="0"/>
                                  </p:stCondLst>
                                  <p:childTnLst>
                                    <p:set>
                                      <p:cBhvr>
                                        <p:cTn id="76" dur="1" fill="hold">
                                          <p:stCondLst>
                                            <p:cond delay="0"/>
                                          </p:stCondLst>
                                        </p:cTn>
                                        <p:tgtEl>
                                          <p:spTgt spid="67"/>
                                        </p:tgtEl>
                                        <p:attrNameLst>
                                          <p:attrName>style.visibility</p:attrName>
                                        </p:attrNameLst>
                                      </p:cBhvr>
                                      <p:to>
                                        <p:strVal val="visible"/>
                                      </p:to>
                                    </p:set>
                                    <p:animEffect transition="in" filter="fade">
                                      <p:cBhvr>
                                        <p:cTn id="77" dur="250"/>
                                        <p:tgtEl>
                                          <p:spTgt spid="67"/>
                                        </p:tgtEl>
                                      </p:cBhvr>
                                    </p:animEffect>
                                    <p:anim calcmode="lin" valueType="num">
                                      <p:cBhvr>
                                        <p:cTn id="78" dur="250" fill="hold"/>
                                        <p:tgtEl>
                                          <p:spTgt spid="67"/>
                                        </p:tgtEl>
                                        <p:attrNameLst>
                                          <p:attrName>ppt_x</p:attrName>
                                        </p:attrNameLst>
                                      </p:cBhvr>
                                      <p:tavLst>
                                        <p:tav tm="0">
                                          <p:val>
                                            <p:strVal val="#ppt_x"/>
                                          </p:val>
                                        </p:tav>
                                        <p:tav tm="100000">
                                          <p:val>
                                            <p:strVal val="#ppt_x"/>
                                          </p:val>
                                        </p:tav>
                                      </p:tavLst>
                                    </p:anim>
                                    <p:anim calcmode="lin" valueType="num">
                                      <p:cBhvr>
                                        <p:cTn id="79" dur="250" fill="hold"/>
                                        <p:tgtEl>
                                          <p:spTgt spid="67"/>
                                        </p:tgtEl>
                                        <p:attrNameLst>
                                          <p:attrName>ppt_y</p:attrName>
                                        </p:attrNameLst>
                                      </p:cBhvr>
                                      <p:tavLst>
                                        <p:tav tm="0">
                                          <p:val>
                                            <p:strVal val="#ppt_y-.1"/>
                                          </p:val>
                                        </p:tav>
                                        <p:tav tm="100000">
                                          <p:val>
                                            <p:strVal val="#ppt_y"/>
                                          </p:val>
                                        </p:tav>
                                      </p:tavLst>
                                    </p:anim>
                                  </p:childTnLst>
                                </p:cTn>
                              </p:par>
                            </p:childTnLst>
                          </p:cTn>
                        </p:par>
                        <p:par>
                          <p:cTn id="80" fill="hold">
                            <p:stCondLst>
                              <p:cond delay="4000"/>
                            </p:stCondLst>
                            <p:childTnLst>
                              <p:par>
                                <p:cTn id="81" presetID="22" presetClass="entr" presetSubtype="1" fill="hold" nodeType="afterEffect">
                                  <p:stCondLst>
                                    <p:cond delay="0"/>
                                  </p:stCondLst>
                                  <p:childTnLst>
                                    <p:set>
                                      <p:cBhvr>
                                        <p:cTn id="82" dur="1" fill="hold">
                                          <p:stCondLst>
                                            <p:cond delay="0"/>
                                          </p:stCondLst>
                                        </p:cTn>
                                        <p:tgtEl>
                                          <p:spTgt spid="78"/>
                                        </p:tgtEl>
                                        <p:attrNameLst>
                                          <p:attrName>style.visibility</p:attrName>
                                        </p:attrNameLst>
                                      </p:cBhvr>
                                      <p:to>
                                        <p:strVal val="visible"/>
                                      </p:to>
                                    </p:set>
                                    <p:animEffect transition="in" filter="wipe(up)">
                                      <p:cBhvr>
                                        <p:cTn id="83" dur="250"/>
                                        <p:tgtEl>
                                          <p:spTgt spid="78"/>
                                        </p:tgtEl>
                                      </p:cBhvr>
                                    </p:animEffect>
                                  </p:childTnLst>
                                </p:cTn>
                              </p:par>
                            </p:childTnLst>
                          </p:cTn>
                        </p:par>
                        <p:par>
                          <p:cTn id="84" fill="hold">
                            <p:stCondLst>
                              <p:cond delay="4250"/>
                            </p:stCondLst>
                            <p:childTnLst>
                              <p:par>
                                <p:cTn id="85" presetID="53" presetClass="entr" presetSubtype="16" fill="hold" grpId="0" nodeType="afterEffect">
                                  <p:stCondLst>
                                    <p:cond delay="0"/>
                                  </p:stCondLst>
                                  <p:childTnLst>
                                    <p:set>
                                      <p:cBhvr>
                                        <p:cTn id="86" dur="1" fill="hold">
                                          <p:stCondLst>
                                            <p:cond delay="0"/>
                                          </p:stCondLst>
                                        </p:cTn>
                                        <p:tgtEl>
                                          <p:spTgt spid="83"/>
                                        </p:tgtEl>
                                        <p:attrNameLst>
                                          <p:attrName>style.visibility</p:attrName>
                                        </p:attrNameLst>
                                      </p:cBhvr>
                                      <p:to>
                                        <p:strVal val="visible"/>
                                      </p:to>
                                    </p:set>
                                    <p:anim calcmode="lin" valueType="num">
                                      <p:cBhvr>
                                        <p:cTn id="87" dur="250" fill="hold"/>
                                        <p:tgtEl>
                                          <p:spTgt spid="83"/>
                                        </p:tgtEl>
                                        <p:attrNameLst>
                                          <p:attrName>ppt_w</p:attrName>
                                        </p:attrNameLst>
                                      </p:cBhvr>
                                      <p:tavLst>
                                        <p:tav tm="0">
                                          <p:val>
                                            <p:fltVal val="0"/>
                                          </p:val>
                                        </p:tav>
                                        <p:tav tm="100000">
                                          <p:val>
                                            <p:strVal val="#ppt_w"/>
                                          </p:val>
                                        </p:tav>
                                      </p:tavLst>
                                    </p:anim>
                                    <p:anim calcmode="lin" valueType="num">
                                      <p:cBhvr>
                                        <p:cTn id="88" dur="250" fill="hold"/>
                                        <p:tgtEl>
                                          <p:spTgt spid="83"/>
                                        </p:tgtEl>
                                        <p:attrNameLst>
                                          <p:attrName>ppt_h</p:attrName>
                                        </p:attrNameLst>
                                      </p:cBhvr>
                                      <p:tavLst>
                                        <p:tav tm="0">
                                          <p:val>
                                            <p:fltVal val="0"/>
                                          </p:val>
                                        </p:tav>
                                        <p:tav tm="100000">
                                          <p:val>
                                            <p:strVal val="#ppt_h"/>
                                          </p:val>
                                        </p:tav>
                                      </p:tavLst>
                                    </p:anim>
                                    <p:animEffect transition="in" filter="fade">
                                      <p:cBhvr>
                                        <p:cTn id="89" dur="250"/>
                                        <p:tgtEl>
                                          <p:spTgt spid="83"/>
                                        </p:tgtEl>
                                      </p:cBhvr>
                                    </p:animEffect>
                                  </p:childTnLst>
                                </p:cTn>
                              </p:par>
                            </p:childTnLst>
                          </p:cTn>
                        </p:par>
                        <p:par>
                          <p:cTn id="90" fill="hold">
                            <p:stCondLst>
                              <p:cond delay="4500"/>
                            </p:stCondLst>
                            <p:childTnLst>
                              <p:par>
                                <p:cTn id="91" presetID="42" presetClass="entr" presetSubtype="0" fill="hold" grpId="0" nodeType="afterEffect">
                                  <p:stCondLst>
                                    <p:cond delay="0"/>
                                  </p:stCondLst>
                                  <p:childTnLst>
                                    <p:set>
                                      <p:cBhvr>
                                        <p:cTn id="92" dur="1" fill="hold">
                                          <p:stCondLst>
                                            <p:cond delay="0"/>
                                          </p:stCondLst>
                                        </p:cTn>
                                        <p:tgtEl>
                                          <p:spTgt spid="84"/>
                                        </p:tgtEl>
                                        <p:attrNameLst>
                                          <p:attrName>style.visibility</p:attrName>
                                        </p:attrNameLst>
                                      </p:cBhvr>
                                      <p:to>
                                        <p:strVal val="visible"/>
                                      </p:to>
                                    </p:set>
                                    <p:animEffect transition="in" filter="fade">
                                      <p:cBhvr>
                                        <p:cTn id="93" dur="500"/>
                                        <p:tgtEl>
                                          <p:spTgt spid="84"/>
                                        </p:tgtEl>
                                      </p:cBhvr>
                                    </p:animEffect>
                                    <p:anim calcmode="lin" valueType="num">
                                      <p:cBhvr>
                                        <p:cTn id="94" dur="500" fill="hold"/>
                                        <p:tgtEl>
                                          <p:spTgt spid="84"/>
                                        </p:tgtEl>
                                        <p:attrNameLst>
                                          <p:attrName>ppt_x</p:attrName>
                                        </p:attrNameLst>
                                      </p:cBhvr>
                                      <p:tavLst>
                                        <p:tav tm="0">
                                          <p:val>
                                            <p:strVal val="#ppt_x"/>
                                          </p:val>
                                        </p:tav>
                                        <p:tav tm="100000">
                                          <p:val>
                                            <p:strVal val="#ppt_x"/>
                                          </p:val>
                                        </p:tav>
                                      </p:tavLst>
                                    </p:anim>
                                    <p:anim calcmode="lin" valueType="num">
                                      <p:cBhvr>
                                        <p:cTn id="95" dur="500" fill="hold"/>
                                        <p:tgtEl>
                                          <p:spTgt spid="84"/>
                                        </p:tgtEl>
                                        <p:attrNameLst>
                                          <p:attrName>ppt_y</p:attrName>
                                        </p:attrNameLst>
                                      </p:cBhvr>
                                      <p:tavLst>
                                        <p:tav tm="0">
                                          <p:val>
                                            <p:strVal val="#ppt_y+.1"/>
                                          </p:val>
                                        </p:tav>
                                        <p:tav tm="100000">
                                          <p:val>
                                            <p:strVal val="#ppt_y"/>
                                          </p:val>
                                        </p:tav>
                                      </p:tavLst>
                                    </p:anim>
                                  </p:childTnLst>
                                </p:cTn>
                              </p:par>
                            </p:childTnLst>
                          </p:cTn>
                        </p:par>
                        <p:par>
                          <p:cTn id="96" fill="hold">
                            <p:stCondLst>
                              <p:cond delay="5000"/>
                            </p:stCondLst>
                            <p:childTnLst>
                              <p:par>
                                <p:cTn id="97" presetID="10" presetClass="entr" presetSubtype="0" fill="hold" grpId="0" nodeType="afterEffect">
                                  <p:stCondLst>
                                    <p:cond delay="0"/>
                                  </p:stCondLst>
                                  <p:childTnLst>
                                    <p:set>
                                      <p:cBhvr>
                                        <p:cTn id="98" dur="1" fill="hold">
                                          <p:stCondLst>
                                            <p:cond delay="0"/>
                                          </p:stCondLst>
                                        </p:cTn>
                                        <p:tgtEl>
                                          <p:spTgt spid="89"/>
                                        </p:tgtEl>
                                        <p:attrNameLst>
                                          <p:attrName>style.visibility</p:attrName>
                                        </p:attrNameLst>
                                      </p:cBhvr>
                                      <p:to>
                                        <p:strVal val="visible"/>
                                      </p:to>
                                    </p:set>
                                    <p:animEffect transition="in" filter="fade">
                                      <p:cBhvr>
                                        <p:cTn id="99" dur="250"/>
                                        <p:tgtEl>
                                          <p:spTgt spid="89"/>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86"/>
                                        </p:tgtEl>
                                        <p:attrNameLst>
                                          <p:attrName>style.visibility</p:attrName>
                                        </p:attrNameLst>
                                      </p:cBhvr>
                                      <p:to>
                                        <p:strVal val="visible"/>
                                      </p:to>
                                    </p:set>
                                    <p:anim calcmode="lin" valueType="num">
                                      <p:cBhvr>
                                        <p:cTn id="102" dur="500" fill="hold"/>
                                        <p:tgtEl>
                                          <p:spTgt spid="86"/>
                                        </p:tgtEl>
                                        <p:attrNameLst>
                                          <p:attrName>ppt_w</p:attrName>
                                        </p:attrNameLst>
                                      </p:cBhvr>
                                      <p:tavLst>
                                        <p:tav tm="0">
                                          <p:val>
                                            <p:fltVal val="0"/>
                                          </p:val>
                                        </p:tav>
                                        <p:tav tm="100000">
                                          <p:val>
                                            <p:strVal val="#ppt_w"/>
                                          </p:val>
                                        </p:tav>
                                      </p:tavLst>
                                    </p:anim>
                                    <p:anim calcmode="lin" valueType="num">
                                      <p:cBhvr>
                                        <p:cTn id="103" dur="500" fill="hold"/>
                                        <p:tgtEl>
                                          <p:spTgt spid="86"/>
                                        </p:tgtEl>
                                        <p:attrNameLst>
                                          <p:attrName>ppt_h</p:attrName>
                                        </p:attrNameLst>
                                      </p:cBhvr>
                                      <p:tavLst>
                                        <p:tav tm="0">
                                          <p:val>
                                            <p:fltVal val="0"/>
                                          </p:val>
                                        </p:tav>
                                        <p:tav tm="100000">
                                          <p:val>
                                            <p:strVal val="#ppt_h"/>
                                          </p:val>
                                        </p:tav>
                                      </p:tavLst>
                                    </p:anim>
                                    <p:animEffect transition="in" filter="fade">
                                      <p:cBhvr>
                                        <p:cTn id="104" dur="500"/>
                                        <p:tgtEl>
                                          <p:spTgt spid="86"/>
                                        </p:tgtEl>
                                      </p:cBhvr>
                                    </p:animEffect>
                                  </p:childTnLst>
                                </p:cTn>
                              </p:par>
                              <p:par>
                                <p:cTn id="105" presetID="53" presetClass="entr" presetSubtype="16" fill="hold" grpId="0" nodeType="withEffect">
                                  <p:stCondLst>
                                    <p:cond delay="250"/>
                                  </p:stCondLst>
                                  <p:childTnLst>
                                    <p:set>
                                      <p:cBhvr>
                                        <p:cTn id="106" dur="1" fill="hold">
                                          <p:stCondLst>
                                            <p:cond delay="0"/>
                                          </p:stCondLst>
                                        </p:cTn>
                                        <p:tgtEl>
                                          <p:spTgt spid="87"/>
                                        </p:tgtEl>
                                        <p:attrNameLst>
                                          <p:attrName>style.visibility</p:attrName>
                                        </p:attrNameLst>
                                      </p:cBhvr>
                                      <p:to>
                                        <p:strVal val="visible"/>
                                      </p:to>
                                    </p:set>
                                    <p:anim calcmode="lin" valueType="num">
                                      <p:cBhvr>
                                        <p:cTn id="107" dur="500" fill="hold"/>
                                        <p:tgtEl>
                                          <p:spTgt spid="87"/>
                                        </p:tgtEl>
                                        <p:attrNameLst>
                                          <p:attrName>ppt_w</p:attrName>
                                        </p:attrNameLst>
                                      </p:cBhvr>
                                      <p:tavLst>
                                        <p:tav tm="0">
                                          <p:val>
                                            <p:fltVal val="0"/>
                                          </p:val>
                                        </p:tav>
                                        <p:tav tm="100000">
                                          <p:val>
                                            <p:strVal val="#ppt_w"/>
                                          </p:val>
                                        </p:tav>
                                      </p:tavLst>
                                    </p:anim>
                                    <p:anim calcmode="lin" valueType="num">
                                      <p:cBhvr>
                                        <p:cTn id="108" dur="500" fill="hold"/>
                                        <p:tgtEl>
                                          <p:spTgt spid="87"/>
                                        </p:tgtEl>
                                        <p:attrNameLst>
                                          <p:attrName>ppt_h</p:attrName>
                                        </p:attrNameLst>
                                      </p:cBhvr>
                                      <p:tavLst>
                                        <p:tav tm="0">
                                          <p:val>
                                            <p:fltVal val="0"/>
                                          </p:val>
                                        </p:tav>
                                        <p:tav tm="100000">
                                          <p:val>
                                            <p:strVal val="#ppt_h"/>
                                          </p:val>
                                        </p:tav>
                                      </p:tavLst>
                                    </p:anim>
                                    <p:animEffect transition="in" filter="fade">
                                      <p:cBhvr>
                                        <p:cTn id="109" dur="500"/>
                                        <p:tgtEl>
                                          <p:spTgt spid="87"/>
                                        </p:tgtEl>
                                      </p:cBhvr>
                                    </p:animEffect>
                                  </p:childTnLst>
                                </p:cTn>
                              </p:par>
                              <p:par>
                                <p:cTn id="110" presetID="53" presetClass="entr" presetSubtype="16" fill="hold" grpId="0" nodeType="withEffect">
                                  <p:stCondLst>
                                    <p:cond delay="500"/>
                                  </p:stCondLst>
                                  <p:childTnLst>
                                    <p:set>
                                      <p:cBhvr>
                                        <p:cTn id="111" dur="1" fill="hold">
                                          <p:stCondLst>
                                            <p:cond delay="0"/>
                                          </p:stCondLst>
                                        </p:cTn>
                                        <p:tgtEl>
                                          <p:spTgt spid="88"/>
                                        </p:tgtEl>
                                        <p:attrNameLst>
                                          <p:attrName>style.visibility</p:attrName>
                                        </p:attrNameLst>
                                      </p:cBhvr>
                                      <p:to>
                                        <p:strVal val="visible"/>
                                      </p:to>
                                    </p:set>
                                    <p:anim calcmode="lin" valueType="num">
                                      <p:cBhvr>
                                        <p:cTn id="112" dur="500" fill="hold"/>
                                        <p:tgtEl>
                                          <p:spTgt spid="88"/>
                                        </p:tgtEl>
                                        <p:attrNameLst>
                                          <p:attrName>ppt_w</p:attrName>
                                        </p:attrNameLst>
                                      </p:cBhvr>
                                      <p:tavLst>
                                        <p:tav tm="0">
                                          <p:val>
                                            <p:fltVal val="0"/>
                                          </p:val>
                                        </p:tav>
                                        <p:tav tm="100000">
                                          <p:val>
                                            <p:strVal val="#ppt_w"/>
                                          </p:val>
                                        </p:tav>
                                      </p:tavLst>
                                    </p:anim>
                                    <p:anim calcmode="lin" valueType="num">
                                      <p:cBhvr>
                                        <p:cTn id="113" dur="500" fill="hold"/>
                                        <p:tgtEl>
                                          <p:spTgt spid="88"/>
                                        </p:tgtEl>
                                        <p:attrNameLst>
                                          <p:attrName>ppt_h</p:attrName>
                                        </p:attrNameLst>
                                      </p:cBhvr>
                                      <p:tavLst>
                                        <p:tav tm="0">
                                          <p:val>
                                            <p:fltVal val="0"/>
                                          </p:val>
                                        </p:tav>
                                        <p:tav tm="100000">
                                          <p:val>
                                            <p:strVal val="#ppt_h"/>
                                          </p:val>
                                        </p:tav>
                                      </p:tavLst>
                                    </p:anim>
                                    <p:animEffect transition="in" filter="fade">
                                      <p:cBhvr>
                                        <p:cTn id="114" dur="500"/>
                                        <p:tgtEl>
                                          <p:spTgt spid="88"/>
                                        </p:tgtEl>
                                      </p:cBhvr>
                                    </p:animEffect>
                                  </p:childTnLst>
                                </p:cTn>
                              </p:par>
                              <p:par>
                                <p:cTn id="115" presetID="53" presetClass="entr" presetSubtype="16" fill="hold" grpId="0" nodeType="withEffect">
                                  <p:stCondLst>
                                    <p:cond delay="750"/>
                                  </p:stCondLst>
                                  <p:childTnLst>
                                    <p:set>
                                      <p:cBhvr>
                                        <p:cTn id="116" dur="1" fill="hold">
                                          <p:stCondLst>
                                            <p:cond delay="0"/>
                                          </p:stCondLst>
                                        </p:cTn>
                                        <p:tgtEl>
                                          <p:spTgt spid="97"/>
                                        </p:tgtEl>
                                        <p:attrNameLst>
                                          <p:attrName>style.visibility</p:attrName>
                                        </p:attrNameLst>
                                      </p:cBhvr>
                                      <p:to>
                                        <p:strVal val="visible"/>
                                      </p:to>
                                    </p:set>
                                    <p:anim calcmode="lin" valueType="num">
                                      <p:cBhvr>
                                        <p:cTn id="117" dur="500" fill="hold"/>
                                        <p:tgtEl>
                                          <p:spTgt spid="97"/>
                                        </p:tgtEl>
                                        <p:attrNameLst>
                                          <p:attrName>ppt_w</p:attrName>
                                        </p:attrNameLst>
                                      </p:cBhvr>
                                      <p:tavLst>
                                        <p:tav tm="0">
                                          <p:val>
                                            <p:fltVal val="0"/>
                                          </p:val>
                                        </p:tav>
                                        <p:tav tm="100000">
                                          <p:val>
                                            <p:strVal val="#ppt_w"/>
                                          </p:val>
                                        </p:tav>
                                      </p:tavLst>
                                    </p:anim>
                                    <p:anim calcmode="lin" valueType="num">
                                      <p:cBhvr>
                                        <p:cTn id="118" dur="500" fill="hold"/>
                                        <p:tgtEl>
                                          <p:spTgt spid="97"/>
                                        </p:tgtEl>
                                        <p:attrNameLst>
                                          <p:attrName>ppt_h</p:attrName>
                                        </p:attrNameLst>
                                      </p:cBhvr>
                                      <p:tavLst>
                                        <p:tav tm="0">
                                          <p:val>
                                            <p:fltVal val="0"/>
                                          </p:val>
                                        </p:tav>
                                        <p:tav tm="100000">
                                          <p:val>
                                            <p:strVal val="#ppt_h"/>
                                          </p:val>
                                        </p:tav>
                                      </p:tavLst>
                                    </p:anim>
                                    <p:animEffect transition="in" filter="fade">
                                      <p:cBhvr>
                                        <p:cTn id="119" dur="500"/>
                                        <p:tgtEl>
                                          <p:spTgt spid="97"/>
                                        </p:tgtEl>
                                      </p:cBhvr>
                                    </p:animEffect>
                                  </p:childTnLst>
                                </p:cTn>
                              </p:par>
                            </p:childTnLst>
                          </p:cTn>
                        </p:par>
                        <p:par>
                          <p:cTn id="120" fill="hold">
                            <p:stCondLst>
                              <p:cond delay="6250"/>
                            </p:stCondLst>
                            <p:childTnLst>
                              <p:par>
                                <p:cTn id="121" presetID="47" presetClass="entr" presetSubtype="0" fill="hold" grpId="0" nodeType="afterEffect">
                                  <p:stCondLst>
                                    <p:cond delay="0"/>
                                  </p:stCondLst>
                                  <p:childTnLst>
                                    <p:set>
                                      <p:cBhvr>
                                        <p:cTn id="122" dur="1" fill="hold">
                                          <p:stCondLst>
                                            <p:cond delay="0"/>
                                          </p:stCondLst>
                                        </p:cTn>
                                        <p:tgtEl>
                                          <p:spTgt spid="91"/>
                                        </p:tgtEl>
                                        <p:attrNameLst>
                                          <p:attrName>style.visibility</p:attrName>
                                        </p:attrNameLst>
                                      </p:cBhvr>
                                      <p:to>
                                        <p:strVal val="visible"/>
                                      </p:to>
                                    </p:set>
                                    <p:animEffect transition="in" filter="fade">
                                      <p:cBhvr>
                                        <p:cTn id="123" dur="250"/>
                                        <p:tgtEl>
                                          <p:spTgt spid="91"/>
                                        </p:tgtEl>
                                      </p:cBhvr>
                                    </p:animEffect>
                                    <p:anim calcmode="lin" valueType="num">
                                      <p:cBhvr>
                                        <p:cTn id="124" dur="250" fill="hold"/>
                                        <p:tgtEl>
                                          <p:spTgt spid="91"/>
                                        </p:tgtEl>
                                        <p:attrNameLst>
                                          <p:attrName>ppt_x</p:attrName>
                                        </p:attrNameLst>
                                      </p:cBhvr>
                                      <p:tavLst>
                                        <p:tav tm="0">
                                          <p:val>
                                            <p:strVal val="#ppt_x"/>
                                          </p:val>
                                        </p:tav>
                                        <p:tav tm="100000">
                                          <p:val>
                                            <p:strVal val="#ppt_x"/>
                                          </p:val>
                                        </p:tav>
                                      </p:tavLst>
                                    </p:anim>
                                    <p:anim calcmode="lin" valueType="num">
                                      <p:cBhvr>
                                        <p:cTn id="125" dur="250" fill="hold"/>
                                        <p:tgtEl>
                                          <p:spTgt spid="91"/>
                                        </p:tgtEl>
                                        <p:attrNameLst>
                                          <p:attrName>ppt_y</p:attrName>
                                        </p:attrNameLst>
                                      </p:cBhvr>
                                      <p:tavLst>
                                        <p:tav tm="0">
                                          <p:val>
                                            <p:strVal val="#ppt_y-.1"/>
                                          </p:val>
                                        </p:tav>
                                        <p:tav tm="100000">
                                          <p:val>
                                            <p:strVal val="#ppt_y"/>
                                          </p:val>
                                        </p:tav>
                                      </p:tavLst>
                                    </p:anim>
                                  </p:childTnLst>
                                </p:cTn>
                              </p:par>
                            </p:childTnLst>
                          </p:cTn>
                        </p:par>
                        <p:par>
                          <p:cTn id="126" fill="hold">
                            <p:stCondLst>
                              <p:cond delay="6500"/>
                            </p:stCondLst>
                            <p:childTnLst>
                              <p:par>
                                <p:cTn id="127" presetID="22" presetClass="entr" presetSubtype="1" fill="hold" nodeType="afterEffect">
                                  <p:stCondLst>
                                    <p:cond delay="0"/>
                                  </p:stCondLst>
                                  <p:childTnLst>
                                    <p:set>
                                      <p:cBhvr>
                                        <p:cTn id="128" dur="1" fill="hold">
                                          <p:stCondLst>
                                            <p:cond delay="0"/>
                                          </p:stCondLst>
                                        </p:cTn>
                                        <p:tgtEl>
                                          <p:spTgt spid="85"/>
                                        </p:tgtEl>
                                        <p:attrNameLst>
                                          <p:attrName>style.visibility</p:attrName>
                                        </p:attrNameLst>
                                      </p:cBhvr>
                                      <p:to>
                                        <p:strVal val="visible"/>
                                      </p:to>
                                    </p:set>
                                    <p:animEffect transition="in" filter="wipe(up)">
                                      <p:cBhvr>
                                        <p:cTn id="129" dur="250"/>
                                        <p:tgtEl>
                                          <p:spTgt spid="85"/>
                                        </p:tgtEl>
                                      </p:cBhvr>
                                    </p:animEffect>
                                  </p:childTnLst>
                                </p:cTn>
                              </p:par>
                            </p:childTnLst>
                          </p:cTn>
                        </p:par>
                        <p:par>
                          <p:cTn id="130" fill="hold">
                            <p:stCondLst>
                              <p:cond delay="6750"/>
                            </p:stCondLst>
                            <p:childTnLst>
                              <p:par>
                                <p:cTn id="131" presetID="53" presetClass="entr" presetSubtype="16" fill="hold" grpId="0" nodeType="afterEffect">
                                  <p:stCondLst>
                                    <p:cond delay="0"/>
                                  </p:stCondLst>
                                  <p:childTnLst>
                                    <p:set>
                                      <p:cBhvr>
                                        <p:cTn id="132" dur="1" fill="hold">
                                          <p:stCondLst>
                                            <p:cond delay="0"/>
                                          </p:stCondLst>
                                        </p:cTn>
                                        <p:tgtEl>
                                          <p:spTgt spid="90"/>
                                        </p:tgtEl>
                                        <p:attrNameLst>
                                          <p:attrName>style.visibility</p:attrName>
                                        </p:attrNameLst>
                                      </p:cBhvr>
                                      <p:to>
                                        <p:strVal val="visible"/>
                                      </p:to>
                                    </p:set>
                                    <p:anim calcmode="lin" valueType="num">
                                      <p:cBhvr>
                                        <p:cTn id="133" dur="250" fill="hold"/>
                                        <p:tgtEl>
                                          <p:spTgt spid="90"/>
                                        </p:tgtEl>
                                        <p:attrNameLst>
                                          <p:attrName>ppt_w</p:attrName>
                                        </p:attrNameLst>
                                      </p:cBhvr>
                                      <p:tavLst>
                                        <p:tav tm="0">
                                          <p:val>
                                            <p:fltVal val="0"/>
                                          </p:val>
                                        </p:tav>
                                        <p:tav tm="100000">
                                          <p:val>
                                            <p:strVal val="#ppt_w"/>
                                          </p:val>
                                        </p:tav>
                                      </p:tavLst>
                                    </p:anim>
                                    <p:anim calcmode="lin" valueType="num">
                                      <p:cBhvr>
                                        <p:cTn id="134" dur="250" fill="hold"/>
                                        <p:tgtEl>
                                          <p:spTgt spid="90"/>
                                        </p:tgtEl>
                                        <p:attrNameLst>
                                          <p:attrName>ppt_h</p:attrName>
                                        </p:attrNameLst>
                                      </p:cBhvr>
                                      <p:tavLst>
                                        <p:tav tm="0">
                                          <p:val>
                                            <p:fltVal val="0"/>
                                          </p:val>
                                        </p:tav>
                                        <p:tav tm="100000">
                                          <p:val>
                                            <p:strVal val="#ppt_h"/>
                                          </p:val>
                                        </p:tav>
                                      </p:tavLst>
                                    </p:anim>
                                    <p:animEffect transition="in" filter="fade">
                                      <p:cBhvr>
                                        <p:cTn id="135" dur="250"/>
                                        <p:tgtEl>
                                          <p:spTgt spid="90"/>
                                        </p:tgtEl>
                                      </p:cBhvr>
                                    </p:animEffect>
                                  </p:childTnLst>
                                </p:cTn>
                              </p:par>
                            </p:childTnLst>
                          </p:cTn>
                        </p:par>
                        <p:par>
                          <p:cTn id="136" fill="hold">
                            <p:stCondLst>
                              <p:cond delay="7000"/>
                            </p:stCondLst>
                            <p:childTnLst>
                              <p:par>
                                <p:cTn id="137" presetID="42" presetClass="entr" presetSubtype="0" fill="hold" grpId="0" nodeType="afterEffect">
                                  <p:stCondLst>
                                    <p:cond delay="0"/>
                                  </p:stCondLst>
                                  <p:childTnLst>
                                    <p:set>
                                      <p:cBhvr>
                                        <p:cTn id="138" dur="1" fill="hold">
                                          <p:stCondLst>
                                            <p:cond delay="0"/>
                                          </p:stCondLst>
                                        </p:cTn>
                                        <p:tgtEl>
                                          <p:spTgt spid="92"/>
                                        </p:tgtEl>
                                        <p:attrNameLst>
                                          <p:attrName>style.visibility</p:attrName>
                                        </p:attrNameLst>
                                      </p:cBhvr>
                                      <p:to>
                                        <p:strVal val="visible"/>
                                      </p:to>
                                    </p:set>
                                    <p:animEffect transition="in" filter="fade">
                                      <p:cBhvr>
                                        <p:cTn id="139" dur="500"/>
                                        <p:tgtEl>
                                          <p:spTgt spid="92"/>
                                        </p:tgtEl>
                                      </p:cBhvr>
                                    </p:animEffect>
                                    <p:anim calcmode="lin" valueType="num">
                                      <p:cBhvr>
                                        <p:cTn id="140" dur="500" fill="hold"/>
                                        <p:tgtEl>
                                          <p:spTgt spid="92"/>
                                        </p:tgtEl>
                                        <p:attrNameLst>
                                          <p:attrName>ppt_x</p:attrName>
                                        </p:attrNameLst>
                                      </p:cBhvr>
                                      <p:tavLst>
                                        <p:tav tm="0">
                                          <p:val>
                                            <p:strVal val="#ppt_x"/>
                                          </p:val>
                                        </p:tav>
                                        <p:tav tm="100000">
                                          <p:val>
                                            <p:strVal val="#ppt_x"/>
                                          </p:val>
                                        </p:tav>
                                      </p:tavLst>
                                    </p:anim>
                                    <p:anim calcmode="lin" valueType="num">
                                      <p:cBhvr>
                                        <p:cTn id="141" dur="500" fill="hold"/>
                                        <p:tgtEl>
                                          <p:spTgt spid="9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71" grpId="0" animBg="1"/>
      <p:bldP spid="72" grpId="0" animBg="1"/>
      <p:bldP spid="73" grpId="0" animBg="1"/>
      <p:bldP spid="74" grpId="0" animBg="1"/>
      <p:bldP spid="75" grpId="0" animBg="1"/>
      <p:bldP spid="76" grpId="0"/>
      <p:bldP spid="77" grpId="0"/>
      <p:bldP spid="79" grpId="0" animBg="1"/>
      <p:bldP spid="80" grpId="0" animBg="1"/>
      <p:bldP spid="81" grpId="0" animBg="1"/>
      <p:bldP spid="82" grpId="0" animBg="1"/>
      <p:bldP spid="83" grpId="0" animBg="1"/>
      <p:bldP spid="84" grpId="0"/>
      <p:bldP spid="86" grpId="0" animBg="1"/>
      <p:bldP spid="87" grpId="0" animBg="1"/>
      <p:bldP spid="88" grpId="0" animBg="1"/>
      <p:bldP spid="89" grpId="0" animBg="1"/>
      <p:bldP spid="90" grpId="0" animBg="1"/>
      <p:bldP spid="91" grpId="0"/>
      <p:bldP spid="92" grpId="0"/>
      <p:bldP spid="9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xmlns="" id="{4E70D3F9-D583-4ACD-8480-0F4A65ED3C83}"/>
              </a:ext>
            </a:extLst>
          </p:cNvPr>
          <p:cNvGrpSpPr/>
          <p:nvPr/>
        </p:nvGrpSpPr>
        <p:grpSpPr>
          <a:xfrm>
            <a:off x="1559943" y="0"/>
            <a:ext cx="9652506" cy="6858000"/>
            <a:chOff x="491575" y="0"/>
            <a:chExt cx="9652506" cy="6858000"/>
          </a:xfrm>
        </p:grpSpPr>
        <p:sp>
          <p:nvSpPr>
            <p:cNvPr id="87" name="Rectangle 86">
              <a:extLst>
                <a:ext uri="{FF2B5EF4-FFF2-40B4-BE49-F238E27FC236}">
                  <a16:creationId xmlns:a16="http://schemas.microsoft.com/office/drawing/2014/main" xmlns=""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Shape 96">
              <a:extLst>
                <a:ext uri="{FF2B5EF4-FFF2-40B4-BE49-F238E27FC236}">
                  <a16:creationId xmlns:a16="http://schemas.microsoft.com/office/drawing/2014/main" xmlns=""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TextBox 88">
              <a:extLst>
                <a:ext uri="{FF2B5EF4-FFF2-40B4-BE49-F238E27FC236}">
                  <a16:creationId xmlns:a16="http://schemas.microsoft.com/office/drawing/2014/main" xmlns="" id="{E3DB5570-AC77-4396-9748-4183DF7C8396}"/>
                </a:ext>
              </a:extLst>
            </p:cNvPr>
            <p:cNvSpPr txBox="1"/>
            <p:nvPr/>
          </p:nvSpPr>
          <p:spPr>
            <a:xfrm rot="16200000">
              <a:off x="8618501" y="3181870"/>
              <a:ext cx="2404829"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Snapshots</a:t>
              </a:r>
            </a:p>
          </p:txBody>
        </p:sp>
        <p:pic>
          <p:nvPicPr>
            <p:cNvPr id="90" name="Picture 89">
              <a:extLst>
                <a:ext uri="{FF2B5EF4-FFF2-40B4-BE49-F238E27FC236}">
                  <a16:creationId xmlns:a16="http://schemas.microsoft.com/office/drawing/2014/main" xmlns="" id="{F6ED4041-CDD9-443D-802E-47D4387906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pic>
        <p:nvPicPr>
          <p:cNvPr id="206" name="Picture 205"/>
          <p:cNvPicPr>
            <a:picLocks noChangeAspect="1"/>
          </p:cNvPicPr>
          <p:nvPr/>
        </p:nvPicPr>
        <p:blipFill rotWithShape="1">
          <a:blip r:embed="rId3">
            <a:extLst>
              <a:ext uri="{28A0092B-C50C-407E-A947-70E740481C1C}">
                <a14:useLocalDpi xmlns:a14="http://schemas.microsoft.com/office/drawing/2010/main" val="0"/>
              </a:ext>
            </a:extLst>
          </a:blip>
          <a:srcRect l="34913" t="24071" r="32302" b="35525"/>
          <a:stretch/>
        </p:blipFill>
        <p:spPr>
          <a:xfrm>
            <a:off x="3323305" y="1114032"/>
            <a:ext cx="5479451" cy="3798438"/>
          </a:xfrm>
          <a:prstGeom prst="rect">
            <a:avLst/>
          </a:prstGeom>
        </p:spPr>
      </p:pic>
    </p:spTree>
    <p:extLst>
      <p:ext uri="{BB962C8B-B14F-4D97-AF65-F5344CB8AC3E}">
        <p14:creationId xmlns:p14="http://schemas.microsoft.com/office/powerpoint/2010/main" val="38455608"/>
      </p:ext>
    </p:extLst>
  </p:cSld>
  <p:clrMapOvr>
    <a:masterClrMapping/>
  </p:clrMapOvr>
  <p:transition spd="med">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4868" y="976850"/>
            <a:ext cx="9469641" cy="5326673"/>
          </a:xfrm>
          <a:prstGeom prst="rect">
            <a:avLst/>
          </a:prstGeom>
        </p:spPr>
      </p:pic>
      <p:sp>
        <p:nvSpPr>
          <p:cNvPr id="6" name="Freeform: Shape 96">
            <a:extLst>
              <a:ext uri="{FF2B5EF4-FFF2-40B4-BE49-F238E27FC236}">
                <a16:creationId xmlns:a16="http://schemas.microsoft.com/office/drawing/2014/main" xmlns="" id="{96A47C8C-7F88-484E-817B-572BEDC2BC69}"/>
              </a:ext>
            </a:extLst>
          </p:cNvPr>
          <p:cNvSpPr/>
          <p:nvPr/>
        </p:nvSpPr>
        <p:spPr>
          <a:xfrm>
            <a:off x="1102360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xmlns="" id="{E3DB5570-AC77-4396-9748-4183DF7C8396}"/>
              </a:ext>
            </a:extLst>
          </p:cNvPr>
          <p:cNvSpPr txBox="1"/>
          <p:nvPr/>
        </p:nvSpPr>
        <p:spPr>
          <a:xfrm rot="16200000">
            <a:off x="10744841" y="3181870"/>
            <a:ext cx="2404829"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Snapshots</a:t>
            </a:r>
          </a:p>
        </p:txBody>
      </p:sp>
      <p:pic>
        <p:nvPicPr>
          <p:cNvPr id="8" name="Picture 7">
            <a:extLst>
              <a:ext uri="{FF2B5EF4-FFF2-40B4-BE49-F238E27FC236}">
                <a16:creationId xmlns:a16="http://schemas.microsoft.com/office/drawing/2014/main" xmlns="" id="{F6ED4041-CDD9-443D-802E-47D4387906F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1118609" y="3247473"/>
            <a:ext cx="530600" cy="530600"/>
          </a:xfrm>
          <a:prstGeom prst="rect">
            <a:avLst/>
          </a:prstGeom>
        </p:spPr>
      </p:pic>
    </p:spTree>
    <p:extLst>
      <p:ext uri="{BB962C8B-B14F-4D97-AF65-F5344CB8AC3E}">
        <p14:creationId xmlns:p14="http://schemas.microsoft.com/office/powerpoint/2010/main" val="314937958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7469" y="533463"/>
            <a:ext cx="10058400" cy="5657850"/>
          </a:xfrm>
          <a:prstGeom prst="rect">
            <a:avLst/>
          </a:prstGeom>
        </p:spPr>
      </p:pic>
      <p:sp>
        <p:nvSpPr>
          <p:cNvPr id="3" name="Freeform: Shape 96">
            <a:extLst>
              <a:ext uri="{FF2B5EF4-FFF2-40B4-BE49-F238E27FC236}">
                <a16:creationId xmlns:a16="http://schemas.microsoft.com/office/drawing/2014/main" xmlns="" id="{96A47C8C-7F88-484E-817B-572BEDC2BC69}"/>
              </a:ext>
            </a:extLst>
          </p:cNvPr>
          <p:cNvSpPr/>
          <p:nvPr/>
        </p:nvSpPr>
        <p:spPr>
          <a:xfrm>
            <a:off x="11023600" y="2347167"/>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xmlns="" id="{E3DB5570-AC77-4396-9748-4183DF7C8396}"/>
              </a:ext>
            </a:extLst>
          </p:cNvPr>
          <p:cNvSpPr txBox="1"/>
          <p:nvPr/>
        </p:nvSpPr>
        <p:spPr>
          <a:xfrm rot="16200000">
            <a:off x="10744841" y="3191597"/>
            <a:ext cx="2404829"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Snapshots</a:t>
            </a:r>
          </a:p>
        </p:txBody>
      </p:sp>
      <p:pic>
        <p:nvPicPr>
          <p:cNvPr id="5" name="Picture 4">
            <a:extLst>
              <a:ext uri="{FF2B5EF4-FFF2-40B4-BE49-F238E27FC236}">
                <a16:creationId xmlns:a16="http://schemas.microsoft.com/office/drawing/2014/main" xmlns="" id="{F6ED4041-CDD9-443D-802E-47D4387906F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1118609" y="3257200"/>
            <a:ext cx="530600" cy="530600"/>
          </a:xfrm>
          <a:prstGeom prst="rect">
            <a:avLst/>
          </a:prstGeom>
        </p:spPr>
      </p:pic>
    </p:spTree>
    <p:extLst>
      <p:ext uri="{BB962C8B-B14F-4D97-AF65-F5344CB8AC3E}">
        <p14:creationId xmlns:p14="http://schemas.microsoft.com/office/powerpoint/2010/main" val="15095610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9964" y="515825"/>
            <a:ext cx="10058400" cy="5657850"/>
          </a:xfrm>
          <a:prstGeom prst="rect">
            <a:avLst/>
          </a:prstGeom>
        </p:spPr>
      </p:pic>
      <p:sp>
        <p:nvSpPr>
          <p:cNvPr id="3" name="Freeform: Shape 96">
            <a:extLst>
              <a:ext uri="{FF2B5EF4-FFF2-40B4-BE49-F238E27FC236}">
                <a16:creationId xmlns:a16="http://schemas.microsoft.com/office/drawing/2014/main" xmlns="" id="{96A47C8C-7F88-484E-817B-572BEDC2BC69}"/>
              </a:ext>
            </a:extLst>
          </p:cNvPr>
          <p:cNvSpPr/>
          <p:nvPr/>
        </p:nvSpPr>
        <p:spPr>
          <a:xfrm>
            <a:off x="11023600" y="2434717"/>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xmlns="" id="{E3DB5570-AC77-4396-9748-4183DF7C8396}"/>
              </a:ext>
            </a:extLst>
          </p:cNvPr>
          <p:cNvSpPr txBox="1"/>
          <p:nvPr/>
        </p:nvSpPr>
        <p:spPr>
          <a:xfrm rot="16200000">
            <a:off x="10744841" y="3279147"/>
            <a:ext cx="2404829"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Snapshots</a:t>
            </a:r>
          </a:p>
        </p:txBody>
      </p:sp>
      <p:pic>
        <p:nvPicPr>
          <p:cNvPr id="5" name="Picture 4">
            <a:extLst>
              <a:ext uri="{FF2B5EF4-FFF2-40B4-BE49-F238E27FC236}">
                <a16:creationId xmlns:a16="http://schemas.microsoft.com/office/drawing/2014/main" xmlns="" id="{F6ED4041-CDD9-443D-802E-47D4387906F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1118609" y="3344750"/>
            <a:ext cx="530600" cy="530600"/>
          </a:xfrm>
          <a:prstGeom prst="rect">
            <a:avLst/>
          </a:prstGeom>
        </p:spPr>
      </p:pic>
    </p:spTree>
    <p:extLst>
      <p:ext uri="{BB962C8B-B14F-4D97-AF65-F5344CB8AC3E}">
        <p14:creationId xmlns:p14="http://schemas.microsoft.com/office/powerpoint/2010/main" val="103933193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xmlns="" id="{10781169-B7A4-446E-BD33-B9650367A7F9}"/>
              </a:ext>
            </a:extLst>
          </p:cNvPr>
          <p:cNvGrpSpPr/>
          <p:nvPr/>
        </p:nvGrpSpPr>
        <p:grpSpPr>
          <a:xfrm>
            <a:off x="-290920" y="0"/>
            <a:ext cx="12605651" cy="6858000"/>
            <a:chOff x="-290920" y="0"/>
            <a:chExt cx="12605651" cy="6858000"/>
          </a:xfrm>
        </p:grpSpPr>
        <p:sp>
          <p:nvSpPr>
            <p:cNvPr id="51" name="Rectangle 50">
              <a:extLst>
                <a:ext uri="{FF2B5EF4-FFF2-40B4-BE49-F238E27FC236}">
                  <a16:creationId xmlns:a16="http://schemas.microsoft.com/office/drawing/2014/main" xmlns="" id="{CED3AF08-30FC-4AFF-9C5C-99D0A7099514}"/>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Freeform: Shape 51">
              <a:extLst>
                <a:ext uri="{FF2B5EF4-FFF2-40B4-BE49-F238E27FC236}">
                  <a16:creationId xmlns:a16="http://schemas.microsoft.com/office/drawing/2014/main" xmlns="" id="{99AF1FBA-9557-484A-B305-EE590A192E9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xmlns="" id="{407E3AA2-679E-4924-AC1B-FE6C3A02C251}"/>
                </a:ext>
              </a:extLst>
            </p:cNvPr>
            <p:cNvSpPr txBox="1"/>
            <p:nvPr/>
          </p:nvSpPr>
          <p:spPr>
            <a:xfrm rot="16200000">
              <a:off x="10748432" y="3199895"/>
              <a:ext cx="2486267"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Introduction</a:t>
              </a:r>
            </a:p>
          </p:txBody>
        </p:sp>
        <p:pic>
          <p:nvPicPr>
            <p:cNvPr id="54" name="Picture 53">
              <a:extLst>
                <a:ext uri="{FF2B5EF4-FFF2-40B4-BE49-F238E27FC236}">
                  <a16:creationId xmlns:a16="http://schemas.microsoft.com/office/drawing/2014/main" xmlns="" id="{CD9846FC-755F-4A0E-BAD3-A5D51C0E1EB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xmlns="" id="{F00A67C9-4929-4EFF-9CB6-292640CD2738}"/>
              </a:ext>
            </a:extLst>
          </p:cNvPr>
          <p:cNvGrpSpPr/>
          <p:nvPr/>
        </p:nvGrpSpPr>
        <p:grpSpPr>
          <a:xfrm>
            <a:off x="314275" y="-9081"/>
            <a:ext cx="12040725" cy="6858000"/>
            <a:chOff x="213096" y="0"/>
            <a:chExt cx="12040725" cy="6858000"/>
          </a:xfrm>
        </p:grpSpPr>
        <p:sp>
          <p:nvSpPr>
            <p:cNvPr id="56" name="Rectangle 55">
              <a:extLst>
                <a:ext uri="{FF2B5EF4-FFF2-40B4-BE49-F238E27FC236}">
                  <a16:creationId xmlns:a16="http://schemas.microsoft.com/office/drawing/2014/main" xmlns="" id="{3E8CDB02-4760-4298-BC44-93A18EB02F13}"/>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Freeform: Shape 56">
              <a:extLst>
                <a:ext uri="{FF2B5EF4-FFF2-40B4-BE49-F238E27FC236}">
                  <a16:creationId xmlns:a16="http://schemas.microsoft.com/office/drawing/2014/main" xmlns="" id="{57C0FD50-5E69-463E-A01B-65E9D864A386}"/>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Box 57">
              <a:extLst>
                <a:ext uri="{FF2B5EF4-FFF2-40B4-BE49-F238E27FC236}">
                  <a16:creationId xmlns:a16="http://schemas.microsoft.com/office/drawing/2014/main" xmlns="" id="{04CBFB1D-37FD-419F-B98C-860BF5217905}"/>
                </a:ext>
              </a:extLst>
            </p:cNvPr>
            <p:cNvSpPr txBox="1"/>
            <p:nvPr/>
          </p:nvSpPr>
          <p:spPr>
            <a:xfrm rot="16200000">
              <a:off x="10657614" y="2876302"/>
              <a:ext cx="1992086" cy="1200329"/>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Purpose</a:t>
              </a:r>
            </a:p>
            <a:p>
              <a:pPr algn="ctr"/>
              <a:endParaRPr lang="en-US" sz="3600" b="1" dirty="0">
                <a:solidFill>
                  <a:srgbClr val="F0EEF0"/>
                </a:solidFill>
                <a:latin typeface="Tw Cen MT" panose="020B0602020104020603" pitchFamily="34" charset="0"/>
              </a:endParaRPr>
            </a:p>
          </p:txBody>
        </p:sp>
        <p:pic>
          <p:nvPicPr>
            <p:cNvPr id="59" name="Picture 58">
              <a:extLst>
                <a:ext uri="{FF2B5EF4-FFF2-40B4-BE49-F238E27FC236}">
                  <a16:creationId xmlns:a16="http://schemas.microsoft.com/office/drawing/2014/main" xmlns="" id="{60B383F7-52C5-4FB7-AEC3-35A48D7354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xmlns="" id="{6F7667A6-1C16-4F0A-A162-61BD16E6BE6B}"/>
              </a:ext>
            </a:extLst>
          </p:cNvPr>
          <p:cNvGrpSpPr/>
          <p:nvPr/>
        </p:nvGrpSpPr>
        <p:grpSpPr>
          <a:xfrm>
            <a:off x="1323543" y="-27235"/>
            <a:ext cx="9961092" cy="6858000"/>
            <a:chOff x="491575" y="0"/>
            <a:chExt cx="9961092" cy="6858000"/>
          </a:xfrm>
        </p:grpSpPr>
        <p:sp>
          <p:nvSpPr>
            <p:cNvPr id="61" name="Rectangle 60">
              <a:extLst>
                <a:ext uri="{FF2B5EF4-FFF2-40B4-BE49-F238E27FC236}">
                  <a16:creationId xmlns:a16="http://schemas.microsoft.com/office/drawing/2014/main" xmlns="" id="{0E8C29A9-4AAB-442C-A7A4-40DCCE0A9694}"/>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xmlns="" id="{81520FE7-5699-4290-9C3C-51E0C60ECC6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xmlns="" id="{AFD50D6F-822B-4109-8B0C-BA004A0B7145}"/>
                </a:ext>
              </a:extLst>
            </p:cNvPr>
            <p:cNvSpPr txBox="1"/>
            <p:nvPr/>
          </p:nvSpPr>
          <p:spPr>
            <a:xfrm rot="16200000">
              <a:off x="9117129" y="3189611"/>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3 Layers</a:t>
              </a:r>
              <a:endParaRPr lang="en-US" sz="3600" b="1" dirty="0">
                <a:solidFill>
                  <a:srgbClr val="F0EEF0"/>
                </a:solidFill>
                <a:latin typeface="Tw Cen MT" panose="020B0602020104020603" pitchFamily="34" charset="0"/>
              </a:endParaRPr>
            </a:p>
          </p:txBody>
        </p:sp>
        <p:pic>
          <p:nvPicPr>
            <p:cNvPr id="64" name="Picture 63">
              <a:extLst>
                <a:ext uri="{FF2B5EF4-FFF2-40B4-BE49-F238E27FC236}">
                  <a16:creationId xmlns:a16="http://schemas.microsoft.com/office/drawing/2014/main" xmlns="" id="{0376C61F-147B-441E-B32E-45D5BC1B66B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95" name="Group 94">
            <a:extLst>
              <a:ext uri="{FF2B5EF4-FFF2-40B4-BE49-F238E27FC236}">
                <a16:creationId xmlns:a16="http://schemas.microsoft.com/office/drawing/2014/main" xmlns="" id="{4E70D3F9-D583-4ACD-8480-0F4A65ED3C83}"/>
              </a:ext>
            </a:extLst>
          </p:cNvPr>
          <p:cNvGrpSpPr/>
          <p:nvPr/>
        </p:nvGrpSpPr>
        <p:grpSpPr>
          <a:xfrm>
            <a:off x="1248693" y="-18158"/>
            <a:ext cx="9574094" cy="6858000"/>
            <a:chOff x="491575" y="0"/>
            <a:chExt cx="9574094" cy="6858000"/>
          </a:xfrm>
        </p:grpSpPr>
        <p:sp>
          <p:nvSpPr>
            <p:cNvPr id="96" name="Rectangle 95">
              <a:extLst>
                <a:ext uri="{FF2B5EF4-FFF2-40B4-BE49-F238E27FC236}">
                  <a16:creationId xmlns:a16="http://schemas.microsoft.com/office/drawing/2014/main" xmlns=""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Freeform: Shape 96">
              <a:extLst>
                <a:ext uri="{FF2B5EF4-FFF2-40B4-BE49-F238E27FC236}">
                  <a16:creationId xmlns:a16="http://schemas.microsoft.com/office/drawing/2014/main" xmlns=""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TextBox 97">
              <a:extLst>
                <a:ext uri="{FF2B5EF4-FFF2-40B4-BE49-F238E27FC236}">
                  <a16:creationId xmlns:a16="http://schemas.microsoft.com/office/drawing/2014/main" xmlns="" id="{E3DB5570-AC77-4396-9748-4183DF7C8396}"/>
                </a:ext>
              </a:extLst>
            </p:cNvPr>
            <p:cNvSpPr txBox="1"/>
            <p:nvPr/>
          </p:nvSpPr>
          <p:spPr>
            <a:xfrm rot="16200000">
              <a:off x="8746453" y="3189610"/>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DFD’s</a:t>
              </a:r>
              <a:endParaRPr lang="en-US" sz="3600" b="1" dirty="0">
                <a:solidFill>
                  <a:srgbClr val="F0EEF0"/>
                </a:solidFill>
                <a:latin typeface="Tw Cen MT" panose="020B0602020104020603" pitchFamily="34" charset="0"/>
              </a:endParaRPr>
            </a:p>
          </p:txBody>
        </p:sp>
        <p:pic>
          <p:nvPicPr>
            <p:cNvPr id="99" name="Picture 98">
              <a:extLst>
                <a:ext uri="{FF2B5EF4-FFF2-40B4-BE49-F238E27FC236}">
                  <a16:creationId xmlns:a16="http://schemas.microsoft.com/office/drawing/2014/main" xmlns="" id="{F6ED4041-CDD9-443D-802E-47D4387906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grpSp>
        <p:nvGrpSpPr>
          <p:cNvPr id="71" name="Group 70">
            <a:extLst>
              <a:ext uri="{FF2B5EF4-FFF2-40B4-BE49-F238E27FC236}">
                <a16:creationId xmlns:a16="http://schemas.microsoft.com/office/drawing/2014/main" xmlns="" id="{E7044FAB-DB4A-4E59-B111-8CA4168E7FA4}"/>
              </a:ext>
            </a:extLst>
          </p:cNvPr>
          <p:cNvGrpSpPr/>
          <p:nvPr/>
        </p:nvGrpSpPr>
        <p:grpSpPr>
          <a:xfrm>
            <a:off x="-1478443" y="-9081"/>
            <a:ext cx="11860720" cy="6858000"/>
            <a:chOff x="-2449883" y="-1"/>
            <a:chExt cx="11860720" cy="6858000"/>
          </a:xfrm>
        </p:grpSpPr>
        <p:sp>
          <p:nvSpPr>
            <p:cNvPr id="72" name="Rectangle 71">
              <a:extLst>
                <a:ext uri="{FF2B5EF4-FFF2-40B4-BE49-F238E27FC236}">
                  <a16:creationId xmlns:a16="http://schemas.microsoft.com/office/drawing/2014/main" xmlns="" id="{824F072A-08CC-4CC6-B5EF-C1833A244FA3}"/>
                </a:ext>
              </a:extLst>
            </p:cNvPr>
            <p:cNvSpPr/>
            <p:nvPr/>
          </p:nvSpPr>
          <p:spPr>
            <a:xfrm>
              <a:off x="-2449883" y="-1"/>
              <a:ext cx="118607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xmlns="" id="{A3C6C4A9-8B6A-429B-980E-26CD0C3A573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TextBox 73">
              <a:extLst>
                <a:ext uri="{FF2B5EF4-FFF2-40B4-BE49-F238E27FC236}">
                  <a16:creationId xmlns:a16="http://schemas.microsoft.com/office/drawing/2014/main" xmlns="" id="{858AC381-BFD1-4A89-AE49-8ADC853A6849}"/>
                </a:ext>
              </a:extLst>
            </p:cNvPr>
            <p:cNvSpPr txBox="1"/>
            <p:nvPr/>
          </p:nvSpPr>
          <p:spPr>
            <a:xfrm rot="16200000">
              <a:off x="8091629" y="3189609"/>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Modules</a:t>
              </a:r>
              <a:endParaRPr lang="en-US" sz="3600" b="1" dirty="0">
                <a:solidFill>
                  <a:srgbClr val="F0EEF0"/>
                </a:solidFill>
                <a:latin typeface="Tw Cen MT" panose="020B0602020104020603" pitchFamily="34" charset="0"/>
              </a:endParaRPr>
            </a:p>
          </p:txBody>
        </p:sp>
        <p:pic>
          <p:nvPicPr>
            <p:cNvPr id="75" name="Picture 74">
              <a:extLst>
                <a:ext uri="{FF2B5EF4-FFF2-40B4-BE49-F238E27FC236}">
                  <a16:creationId xmlns:a16="http://schemas.microsoft.com/office/drawing/2014/main" xmlns="" id="{9DF2E944-82FA-495B-8A5C-9BDE263553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xmlns="" id="{60E31D48-090A-4A9C-AF5C-4B0C49C47C7D}"/>
              </a:ext>
            </a:extLst>
          </p:cNvPr>
          <p:cNvGrpSpPr/>
          <p:nvPr/>
        </p:nvGrpSpPr>
        <p:grpSpPr>
          <a:xfrm>
            <a:off x="-1428858" y="-9081"/>
            <a:ext cx="11419394" cy="6858000"/>
            <a:chOff x="-10744545" y="-1"/>
            <a:chExt cx="11419394" cy="6858000"/>
          </a:xfrm>
        </p:grpSpPr>
        <p:sp>
          <p:nvSpPr>
            <p:cNvPr id="77" name="Rectangle 76">
              <a:extLst>
                <a:ext uri="{FF2B5EF4-FFF2-40B4-BE49-F238E27FC236}">
                  <a16:creationId xmlns:a16="http://schemas.microsoft.com/office/drawing/2014/main" xmlns="" id="{3A79A714-CB74-4EFD-9BC1-A7F2F993842A}"/>
                </a:ext>
              </a:extLst>
            </p:cNvPr>
            <p:cNvSpPr/>
            <p:nvPr/>
          </p:nvSpPr>
          <p:spPr>
            <a:xfrm>
              <a:off x="-10744545" y="-1"/>
              <a:ext cx="11331017"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Shape 77">
              <a:extLst>
                <a:ext uri="{FF2B5EF4-FFF2-40B4-BE49-F238E27FC236}">
                  <a16:creationId xmlns:a16="http://schemas.microsoft.com/office/drawing/2014/main" xmlns="" id="{B006C60A-833A-41C2-A553-8132E7B3A7D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TextBox 78">
              <a:extLst>
                <a:ext uri="{FF2B5EF4-FFF2-40B4-BE49-F238E27FC236}">
                  <a16:creationId xmlns:a16="http://schemas.microsoft.com/office/drawing/2014/main" xmlns="" id="{95AECC6C-A520-4756-9163-08D14835D791}"/>
                </a:ext>
              </a:extLst>
            </p:cNvPr>
            <p:cNvSpPr txBox="1"/>
            <p:nvPr/>
          </p:nvSpPr>
          <p:spPr>
            <a:xfrm rot="16200000">
              <a:off x="-887523" y="3234681"/>
              <a:ext cx="2539970" cy="584775"/>
            </a:xfrm>
            <a:prstGeom prst="rect">
              <a:avLst/>
            </a:prstGeom>
            <a:noFill/>
          </p:spPr>
          <p:txBody>
            <a:bodyPr wrap="square" rtlCol="0">
              <a:spAutoFit/>
            </a:bodyPr>
            <a:lstStyle/>
            <a:p>
              <a:pPr algn="ctr"/>
              <a:r>
                <a:rPr lang="en-US" sz="3100" b="1" dirty="0" smtClean="0">
                  <a:solidFill>
                    <a:srgbClr val="F0EEF0"/>
                  </a:solidFill>
                  <a:latin typeface="Tw Cen MT" panose="020B0602020104020603" pitchFamily="34" charset="0"/>
                </a:rPr>
                <a:t>Requirements</a:t>
              </a:r>
              <a:endParaRPr lang="en-US" sz="3100" b="1" dirty="0">
                <a:solidFill>
                  <a:srgbClr val="F0EEF0"/>
                </a:solidFill>
                <a:latin typeface="Tw Cen MT" panose="020B0602020104020603" pitchFamily="34" charset="0"/>
              </a:endParaRPr>
            </a:p>
          </p:txBody>
        </p:sp>
        <p:pic>
          <p:nvPicPr>
            <p:cNvPr id="80" name="Picture 79">
              <a:extLst>
                <a:ext uri="{FF2B5EF4-FFF2-40B4-BE49-F238E27FC236}">
                  <a16:creationId xmlns:a16="http://schemas.microsoft.com/office/drawing/2014/main" xmlns="" id="{0F8A56B9-A504-4035-8439-53ED4617B8B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33" name="Group 32">
            <a:extLst>
              <a:ext uri="{FF2B5EF4-FFF2-40B4-BE49-F238E27FC236}">
                <a16:creationId xmlns:a16="http://schemas.microsoft.com/office/drawing/2014/main" xmlns="" id="{BE8FADE7-5D32-410A-A514-EBA4D18E520D}"/>
              </a:ext>
            </a:extLst>
          </p:cNvPr>
          <p:cNvGrpSpPr/>
          <p:nvPr/>
        </p:nvGrpSpPr>
        <p:grpSpPr>
          <a:xfrm>
            <a:off x="522514" y="3966907"/>
            <a:ext cx="2336800" cy="1390243"/>
            <a:chOff x="979714" y="4445001"/>
            <a:chExt cx="2336800" cy="1390243"/>
          </a:xfrm>
        </p:grpSpPr>
        <p:sp>
          <p:nvSpPr>
            <p:cNvPr id="34" name="TextBox 33">
              <a:extLst>
                <a:ext uri="{FF2B5EF4-FFF2-40B4-BE49-F238E27FC236}">
                  <a16:creationId xmlns:a16="http://schemas.microsoft.com/office/drawing/2014/main" xmlns="" id="{78855102-5892-4791-81C6-1D3099286A62}"/>
                </a:ext>
              </a:extLst>
            </p:cNvPr>
            <p:cNvSpPr txBox="1"/>
            <p:nvPr/>
          </p:nvSpPr>
          <p:spPr>
            <a:xfrm>
              <a:off x="979714" y="4445001"/>
              <a:ext cx="2336800" cy="769441"/>
            </a:xfrm>
            <a:prstGeom prst="rect">
              <a:avLst/>
            </a:prstGeom>
            <a:noFill/>
          </p:spPr>
          <p:txBody>
            <a:bodyPr wrap="square" rtlCol="0">
              <a:spAutoFit/>
            </a:bodyPr>
            <a:lstStyle/>
            <a:p>
              <a:pPr algn="ctr"/>
              <a:r>
                <a:rPr lang="en-US" sz="4400" b="1" dirty="0">
                  <a:solidFill>
                    <a:srgbClr val="03A1A4"/>
                  </a:solidFill>
                  <a:latin typeface="Tw Cen MT" panose="020B0602020104020603" pitchFamily="34" charset="0"/>
                </a:rPr>
                <a:t>8M</a:t>
              </a:r>
            </a:p>
          </p:txBody>
        </p:sp>
        <p:sp>
          <p:nvSpPr>
            <p:cNvPr id="35" name="TextBox 34">
              <a:extLst>
                <a:ext uri="{FF2B5EF4-FFF2-40B4-BE49-F238E27FC236}">
                  <a16:creationId xmlns:a16="http://schemas.microsoft.com/office/drawing/2014/main" xmlns="" id="{22001AFB-5833-4302-85EB-700F4F764C00}"/>
                </a:ext>
              </a:extLst>
            </p:cNvPr>
            <p:cNvSpPr txBox="1"/>
            <p:nvPr/>
          </p:nvSpPr>
          <p:spPr>
            <a:xfrm>
              <a:off x="979714" y="5127358"/>
              <a:ext cx="2336800" cy="707886"/>
            </a:xfrm>
            <a:prstGeom prst="rect">
              <a:avLst/>
            </a:prstGeom>
            <a:noFill/>
          </p:spPr>
          <p:txBody>
            <a:bodyPr wrap="square" rtlCol="0">
              <a:spAutoFit/>
            </a:bodyPr>
            <a:lstStyle/>
            <a:p>
              <a:pPr algn="ctr"/>
              <a:r>
                <a:rPr lang="en-US" sz="2000" dirty="0">
                  <a:solidFill>
                    <a:srgbClr val="A6A6A6"/>
                  </a:solidFill>
                  <a:latin typeface="Tw Cen MT" panose="020B0602020104020603" pitchFamily="34" charset="0"/>
                </a:rPr>
                <a:t>Add Some Brief Text Here to Explain</a:t>
              </a:r>
            </a:p>
          </p:txBody>
        </p:sp>
      </p:grpSp>
      <p:grpSp>
        <p:nvGrpSpPr>
          <p:cNvPr id="36" name="Group 35">
            <a:extLst>
              <a:ext uri="{FF2B5EF4-FFF2-40B4-BE49-F238E27FC236}">
                <a16:creationId xmlns:a16="http://schemas.microsoft.com/office/drawing/2014/main" xmlns="" id="{FD82C6EF-E9DE-4923-8019-398DA581487A}"/>
              </a:ext>
            </a:extLst>
          </p:cNvPr>
          <p:cNvGrpSpPr/>
          <p:nvPr/>
        </p:nvGrpSpPr>
        <p:grpSpPr>
          <a:xfrm>
            <a:off x="3172584" y="3966907"/>
            <a:ext cx="2336800" cy="1390243"/>
            <a:chOff x="3629784" y="4445001"/>
            <a:chExt cx="2336800" cy="1390243"/>
          </a:xfrm>
        </p:grpSpPr>
        <p:sp>
          <p:nvSpPr>
            <p:cNvPr id="37" name="TextBox 36">
              <a:extLst>
                <a:ext uri="{FF2B5EF4-FFF2-40B4-BE49-F238E27FC236}">
                  <a16:creationId xmlns:a16="http://schemas.microsoft.com/office/drawing/2014/main" xmlns="" id="{DAC3DF4E-CC11-4211-B94C-CFD06DD21505}"/>
                </a:ext>
              </a:extLst>
            </p:cNvPr>
            <p:cNvSpPr txBox="1"/>
            <p:nvPr/>
          </p:nvSpPr>
          <p:spPr>
            <a:xfrm>
              <a:off x="3629784" y="4445001"/>
              <a:ext cx="2336800" cy="769441"/>
            </a:xfrm>
            <a:prstGeom prst="rect">
              <a:avLst/>
            </a:prstGeom>
            <a:noFill/>
          </p:spPr>
          <p:txBody>
            <a:bodyPr wrap="square" rtlCol="0">
              <a:spAutoFit/>
            </a:bodyPr>
            <a:lstStyle/>
            <a:p>
              <a:pPr algn="ctr"/>
              <a:r>
                <a:rPr lang="en-US" sz="4400" b="1" dirty="0">
                  <a:solidFill>
                    <a:srgbClr val="EF3078"/>
                  </a:solidFill>
                  <a:latin typeface="Tw Cen MT" panose="020B0602020104020603" pitchFamily="34" charset="0"/>
                </a:rPr>
                <a:t>6M</a:t>
              </a:r>
            </a:p>
          </p:txBody>
        </p:sp>
        <p:sp>
          <p:nvSpPr>
            <p:cNvPr id="38" name="TextBox 37">
              <a:extLst>
                <a:ext uri="{FF2B5EF4-FFF2-40B4-BE49-F238E27FC236}">
                  <a16:creationId xmlns:a16="http://schemas.microsoft.com/office/drawing/2014/main" xmlns="" id="{547D5A51-0B28-44B2-9458-2EC47846B480}"/>
                </a:ext>
              </a:extLst>
            </p:cNvPr>
            <p:cNvSpPr txBox="1"/>
            <p:nvPr/>
          </p:nvSpPr>
          <p:spPr>
            <a:xfrm>
              <a:off x="3629784" y="5127358"/>
              <a:ext cx="2336800" cy="707886"/>
            </a:xfrm>
            <a:prstGeom prst="rect">
              <a:avLst/>
            </a:prstGeom>
            <a:noFill/>
          </p:spPr>
          <p:txBody>
            <a:bodyPr wrap="square" rtlCol="0">
              <a:spAutoFit/>
            </a:bodyPr>
            <a:lstStyle/>
            <a:p>
              <a:pPr algn="ctr"/>
              <a:r>
                <a:rPr lang="en-US" sz="2000" dirty="0">
                  <a:solidFill>
                    <a:srgbClr val="A6A6A6"/>
                  </a:solidFill>
                  <a:latin typeface="Tw Cen MT" panose="020B0602020104020603" pitchFamily="34" charset="0"/>
                </a:rPr>
                <a:t>Add Some Brief Text Here to Explain</a:t>
              </a:r>
            </a:p>
          </p:txBody>
        </p:sp>
      </p:grpSp>
      <p:grpSp>
        <p:nvGrpSpPr>
          <p:cNvPr id="39" name="Group 38">
            <a:extLst>
              <a:ext uri="{FF2B5EF4-FFF2-40B4-BE49-F238E27FC236}">
                <a16:creationId xmlns:a16="http://schemas.microsoft.com/office/drawing/2014/main" xmlns="" id="{5EEA83BA-280C-4216-B80C-C3082D2456C8}"/>
              </a:ext>
            </a:extLst>
          </p:cNvPr>
          <p:cNvGrpSpPr/>
          <p:nvPr/>
        </p:nvGrpSpPr>
        <p:grpSpPr>
          <a:xfrm>
            <a:off x="5822654" y="3966907"/>
            <a:ext cx="2336800" cy="1390243"/>
            <a:chOff x="6279854" y="4445001"/>
            <a:chExt cx="2336800" cy="1390243"/>
          </a:xfrm>
        </p:grpSpPr>
        <p:sp>
          <p:nvSpPr>
            <p:cNvPr id="40" name="TextBox 39">
              <a:extLst>
                <a:ext uri="{FF2B5EF4-FFF2-40B4-BE49-F238E27FC236}">
                  <a16:creationId xmlns:a16="http://schemas.microsoft.com/office/drawing/2014/main" xmlns="" id="{76D3A4AD-1059-4193-95F4-99D7FB3C3390}"/>
                </a:ext>
              </a:extLst>
            </p:cNvPr>
            <p:cNvSpPr txBox="1"/>
            <p:nvPr/>
          </p:nvSpPr>
          <p:spPr>
            <a:xfrm>
              <a:off x="6279854" y="4445001"/>
              <a:ext cx="2336800" cy="769441"/>
            </a:xfrm>
            <a:prstGeom prst="rect">
              <a:avLst/>
            </a:prstGeom>
            <a:noFill/>
          </p:spPr>
          <p:txBody>
            <a:bodyPr wrap="square" rtlCol="0">
              <a:spAutoFit/>
            </a:bodyPr>
            <a:lstStyle/>
            <a:p>
              <a:pPr algn="ctr"/>
              <a:r>
                <a:rPr lang="en-US" sz="4400" b="1" dirty="0">
                  <a:solidFill>
                    <a:srgbClr val="92D050"/>
                  </a:solidFill>
                  <a:latin typeface="Tw Cen MT" panose="020B0602020104020603" pitchFamily="34" charset="0"/>
                </a:rPr>
                <a:t>7M</a:t>
              </a:r>
            </a:p>
          </p:txBody>
        </p:sp>
        <p:sp>
          <p:nvSpPr>
            <p:cNvPr id="41" name="TextBox 40">
              <a:extLst>
                <a:ext uri="{FF2B5EF4-FFF2-40B4-BE49-F238E27FC236}">
                  <a16:creationId xmlns:a16="http://schemas.microsoft.com/office/drawing/2014/main" xmlns="" id="{1D2CAFD3-83DC-4745-BD2C-AA8DD0D735B7}"/>
                </a:ext>
              </a:extLst>
            </p:cNvPr>
            <p:cNvSpPr txBox="1"/>
            <p:nvPr/>
          </p:nvSpPr>
          <p:spPr>
            <a:xfrm>
              <a:off x="6279854" y="5127358"/>
              <a:ext cx="2336800" cy="707886"/>
            </a:xfrm>
            <a:prstGeom prst="rect">
              <a:avLst/>
            </a:prstGeom>
            <a:noFill/>
          </p:spPr>
          <p:txBody>
            <a:bodyPr wrap="square" rtlCol="0">
              <a:spAutoFit/>
            </a:bodyPr>
            <a:lstStyle/>
            <a:p>
              <a:pPr algn="ctr"/>
              <a:r>
                <a:rPr lang="en-US" sz="2000" dirty="0">
                  <a:solidFill>
                    <a:srgbClr val="A6A6A6"/>
                  </a:solidFill>
                  <a:latin typeface="Tw Cen MT" panose="020B0602020104020603" pitchFamily="34" charset="0"/>
                </a:rPr>
                <a:t>Add Some Brief Text Here to Explain</a:t>
              </a:r>
            </a:p>
          </p:txBody>
        </p:sp>
      </p:grpSp>
      <p:grpSp>
        <p:nvGrpSpPr>
          <p:cNvPr id="42" name="Group 41">
            <a:extLst>
              <a:ext uri="{FF2B5EF4-FFF2-40B4-BE49-F238E27FC236}">
                <a16:creationId xmlns:a16="http://schemas.microsoft.com/office/drawing/2014/main" xmlns="" id="{6C36A51F-32BC-47D1-9A81-487036B42B97}"/>
              </a:ext>
            </a:extLst>
          </p:cNvPr>
          <p:cNvGrpSpPr/>
          <p:nvPr/>
        </p:nvGrpSpPr>
        <p:grpSpPr>
          <a:xfrm>
            <a:off x="3439718" y="1875469"/>
            <a:ext cx="1802532" cy="1802532"/>
            <a:chOff x="3753155" y="2209800"/>
            <a:chExt cx="2090058" cy="2090058"/>
          </a:xfrm>
        </p:grpSpPr>
        <p:sp>
          <p:nvSpPr>
            <p:cNvPr id="43" name="Oval 42">
              <a:extLst>
                <a:ext uri="{FF2B5EF4-FFF2-40B4-BE49-F238E27FC236}">
                  <a16:creationId xmlns:a16="http://schemas.microsoft.com/office/drawing/2014/main" xmlns="" id="{4759DD56-9161-4A22-8660-0AAFD5155B24}"/>
                </a:ext>
              </a:extLst>
            </p:cNvPr>
            <p:cNvSpPr/>
            <p:nvPr/>
          </p:nvSpPr>
          <p:spPr>
            <a:xfrm>
              <a:off x="3753155" y="2209800"/>
              <a:ext cx="2090058" cy="2090058"/>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a:extLst>
                <a:ext uri="{FF2B5EF4-FFF2-40B4-BE49-F238E27FC236}">
                  <a16:creationId xmlns:a16="http://schemas.microsoft.com/office/drawing/2014/main" xmlns="" id="{9B542F8B-7358-4AD5-9F27-D4CDC72363C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4418" y="2611063"/>
              <a:ext cx="1287532" cy="1287532"/>
            </a:xfrm>
            <a:prstGeom prst="rect">
              <a:avLst/>
            </a:prstGeom>
          </p:spPr>
        </p:pic>
      </p:grpSp>
      <p:grpSp>
        <p:nvGrpSpPr>
          <p:cNvPr id="45" name="Group 44">
            <a:extLst>
              <a:ext uri="{FF2B5EF4-FFF2-40B4-BE49-F238E27FC236}">
                <a16:creationId xmlns:a16="http://schemas.microsoft.com/office/drawing/2014/main" xmlns="" id="{37A792EE-2433-4D86-A7D5-1FB0D3F9E4D8}"/>
              </a:ext>
            </a:extLst>
          </p:cNvPr>
          <p:cNvGrpSpPr/>
          <p:nvPr/>
        </p:nvGrpSpPr>
        <p:grpSpPr>
          <a:xfrm>
            <a:off x="6038027" y="1869840"/>
            <a:ext cx="1813790" cy="1813790"/>
            <a:chOff x="6403225" y="2209800"/>
            <a:chExt cx="2090058" cy="2090058"/>
          </a:xfrm>
        </p:grpSpPr>
        <p:sp>
          <p:nvSpPr>
            <p:cNvPr id="46" name="Oval 45">
              <a:extLst>
                <a:ext uri="{FF2B5EF4-FFF2-40B4-BE49-F238E27FC236}">
                  <a16:creationId xmlns:a16="http://schemas.microsoft.com/office/drawing/2014/main" xmlns="" id="{5A516301-84E4-4DC6-A056-8024955CA570}"/>
                </a:ext>
              </a:extLst>
            </p:cNvPr>
            <p:cNvSpPr/>
            <p:nvPr/>
          </p:nvSpPr>
          <p:spPr>
            <a:xfrm>
              <a:off x="6403225" y="2209800"/>
              <a:ext cx="2090058" cy="209005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6">
              <a:extLst>
                <a:ext uri="{FF2B5EF4-FFF2-40B4-BE49-F238E27FC236}">
                  <a16:creationId xmlns:a16="http://schemas.microsoft.com/office/drawing/2014/main" xmlns="" id="{C90A6E8F-8715-4A45-8091-41BC89D6203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13245" y="2611063"/>
              <a:ext cx="1287532" cy="1287532"/>
            </a:xfrm>
            <a:prstGeom prst="rect">
              <a:avLst/>
            </a:prstGeom>
          </p:spPr>
        </p:pic>
      </p:grpSp>
      <p:grpSp>
        <p:nvGrpSpPr>
          <p:cNvPr id="48" name="Group 47">
            <a:extLst>
              <a:ext uri="{FF2B5EF4-FFF2-40B4-BE49-F238E27FC236}">
                <a16:creationId xmlns:a16="http://schemas.microsoft.com/office/drawing/2014/main" xmlns="" id="{081CAD7B-D8C7-4ACB-BAAD-C11ECF75DF45}"/>
              </a:ext>
            </a:extLst>
          </p:cNvPr>
          <p:cNvGrpSpPr/>
          <p:nvPr/>
        </p:nvGrpSpPr>
        <p:grpSpPr>
          <a:xfrm>
            <a:off x="789648" y="1875469"/>
            <a:ext cx="1802532" cy="1802532"/>
            <a:chOff x="1103085" y="2209800"/>
            <a:chExt cx="2090058" cy="2090058"/>
          </a:xfrm>
        </p:grpSpPr>
        <p:sp>
          <p:nvSpPr>
            <p:cNvPr id="49" name="Oval 48">
              <a:extLst>
                <a:ext uri="{FF2B5EF4-FFF2-40B4-BE49-F238E27FC236}">
                  <a16:creationId xmlns:a16="http://schemas.microsoft.com/office/drawing/2014/main" xmlns="" id="{F64BCF60-284B-4512-A374-E284A563EFB1}"/>
                </a:ext>
              </a:extLst>
            </p:cNvPr>
            <p:cNvSpPr/>
            <p:nvPr/>
          </p:nvSpPr>
          <p:spPr>
            <a:xfrm>
              <a:off x="1103085" y="2209800"/>
              <a:ext cx="2090058" cy="2090058"/>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5" name="Picture 64">
              <a:extLst>
                <a:ext uri="{FF2B5EF4-FFF2-40B4-BE49-F238E27FC236}">
                  <a16:creationId xmlns:a16="http://schemas.microsoft.com/office/drawing/2014/main" xmlns="" id="{D88307B7-2C0C-4003-9659-402583C1B43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04348" y="2611063"/>
              <a:ext cx="1287532" cy="1287532"/>
            </a:xfrm>
            <a:prstGeom prst="rect">
              <a:avLst/>
            </a:prstGeom>
          </p:spPr>
        </p:pic>
      </p:grpSp>
      <p:grpSp>
        <p:nvGrpSpPr>
          <p:cNvPr id="86" name="Group 85">
            <a:extLst>
              <a:ext uri="{FF2B5EF4-FFF2-40B4-BE49-F238E27FC236}">
                <a16:creationId xmlns:a16="http://schemas.microsoft.com/office/drawing/2014/main" xmlns="" id="{4E70D3F9-D583-4ACD-8480-0F4A65ED3C83}"/>
              </a:ext>
            </a:extLst>
          </p:cNvPr>
          <p:cNvGrpSpPr/>
          <p:nvPr/>
        </p:nvGrpSpPr>
        <p:grpSpPr>
          <a:xfrm>
            <a:off x="-184662" y="0"/>
            <a:ext cx="9613223" cy="6858000"/>
            <a:chOff x="491575" y="0"/>
            <a:chExt cx="9613223" cy="6858000"/>
          </a:xfrm>
        </p:grpSpPr>
        <p:sp>
          <p:nvSpPr>
            <p:cNvPr id="87" name="Rectangle 86">
              <a:extLst>
                <a:ext uri="{FF2B5EF4-FFF2-40B4-BE49-F238E27FC236}">
                  <a16:creationId xmlns:a16="http://schemas.microsoft.com/office/drawing/2014/main" xmlns=""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Shape 96">
              <a:extLst>
                <a:ext uri="{FF2B5EF4-FFF2-40B4-BE49-F238E27FC236}">
                  <a16:creationId xmlns:a16="http://schemas.microsoft.com/office/drawing/2014/main" xmlns=""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TextBox 88">
              <a:extLst>
                <a:ext uri="{FF2B5EF4-FFF2-40B4-BE49-F238E27FC236}">
                  <a16:creationId xmlns:a16="http://schemas.microsoft.com/office/drawing/2014/main" xmlns="" id="{E3DB5570-AC77-4396-9748-4183DF7C8396}"/>
                </a:ext>
              </a:extLst>
            </p:cNvPr>
            <p:cNvSpPr txBox="1"/>
            <p:nvPr/>
          </p:nvSpPr>
          <p:spPr>
            <a:xfrm rot="16200000">
              <a:off x="8718040" y="3180526"/>
              <a:ext cx="21271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Snapshots</a:t>
              </a:r>
              <a:endParaRPr lang="en-US" sz="3600" b="1" dirty="0">
                <a:solidFill>
                  <a:srgbClr val="F0EEF0"/>
                </a:solidFill>
                <a:latin typeface="Tw Cen MT" panose="020B0602020104020603" pitchFamily="34" charset="0"/>
              </a:endParaRPr>
            </a:p>
          </p:txBody>
        </p:sp>
        <p:pic>
          <p:nvPicPr>
            <p:cNvPr id="90" name="Picture 89">
              <a:extLst>
                <a:ext uri="{FF2B5EF4-FFF2-40B4-BE49-F238E27FC236}">
                  <a16:creationId xmlns:a16="http://schemas.microsoft.com/office/drawing/2014/main" xmlns="" id="{F6ED4041-CDD9-443D-802E-47D4387906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grpSp>
        <p:nvGrpSpPr>
          <p:cNvPr id="91" name="Group 90">
            <a:extLst>
              <a:ext uri="{FF2B5EF4-FFF2-40B4-BE49-F238E27FC236}">
                <a16:creationId xmlns:a16="http://schemas.microsoft.com/office/drawing/2014/main" xmlns="" id="{63E93C38-ECA5-4094-81E9-196A3BD19EBD}"/>
              </a:ext>
            </a:extLst>
          </p:cNvPr>
          <p:cNvGrpSpPr/>
          <p:nvPr/>
        </p:nvGrpSpPr>
        <p:grpSpPr>
          <a:xfrm>
            <a:off x="-2596402" y="-4"/>
            <a:ext cx="11447503" cy="6858000"/>
            <a:chOff x="213096" y="0"/>
            <a:chExt cx="11447503" cy="6858000"/>
          </a:xfrm>
        </p:grpSpPr>
        <p:sp>
          <p:nvSpPr>
            <p:cNvPr id="92" name="Rectangle 91">
              <a:extLst>
                <a:ext uri="{FF2B5EF4-FFF2-40B4-BE49-F238E27FC236}">
                  <a16:creationId xmlns:a16="http://schemas.microsoft.com/office/drawing/2014/main" xmlns="" id="{5C85080E-7B66-43F0-AB4D-3A69B13C005A}"/>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Freeform: Shape 39">
              <a:extLst>
                <a:ext uri="{FF2B5EF4-FFF2-40B4-BE49-F238E27FC236}">
                  <a16:creationId xmlns:a16="http://schemas.microsoft.com/office/drawing/2014/main" xmlns="" id="{405DAC1A-9BF8-460E-8D8B-77BFB6B27FF9}"/>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TextBox 93">
              <a:extLst>
                <a:ext uri="{FF2B5EF4-FFF2-40B4-BE49-F238E27FC236}">
                  <a16:creationId xmlns:a16="http://schemas.microsoft.com/office/drawing/2014/main" xmlns="" id="{90DCA374-CD21-448B-8791-8A04A9A9A552}"/>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Scope</a:t>
              </a:r>
              <a:endParaRPr lang="en-US" sz="3600" b="1" dirty="0">
                <a:solidFill>
                  <a:srgbClr val="F0EEF0"/>
                </a:solidFill>
                <a:latin typeface="Tw Cen MT" panose="020B0602020104020603" pitchFamily="34" charset="0"/>
              </a:endParaRPr>
            </a:p>
          </p:txBody>
        </p:sp>
        <p:pic>
          <p:nvPicPr>
            <p:cNvPr id="100" name="Picture 99">
              <a:extLst>
                <a:ext uri="{FF2B5EF4-FFF2-40B4-BE49-F238E27FC236}">
                  <a16:creationId xmlns:a16="http://schemas.microsoft.com/office/drawing/2014/main" xmlns="" id="{83A620A7-5483-4447-9670-0F8D67F3627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sp>
        <p:nvSpPr>
          <p:cNvPr id="4" name="TextBox 3"/>
          <p:cNvSpPr txBox="1"/>
          <p:nvPr/>
        </p:nvSpPr>
        <p:spPr>
          <a:xfrm>
            <a:off x="175098" y="593387"/>
            <a:ext cx="4562272" cy="461665"/>
          </a:xfrm>
          <a:prstGeom prst="rect">
            <a:avLst/>
          </a:prstGeom>
          <a:noFill/>
        </p:spPr>
        <p:txBody>
          <a:bodyPr wrap="square" rtlCol="0">
            <a:spAutoFit/>
          </a:bodyPr>
          <a:lstStyle/>
          <a:p>
            <a:r>
              <a:rPr lang="en-US" sz="2400" dirty="0">
                <a:latin typeface="Adobe Fangsong Std R" panose="02020400000000000000" pitchFamily="18" charset="-128"/>
                <a:ea typeface="Adobe Fangsong Std R" panose="02020400000000000000" pitchFamily="18" charset="-128"/>
              </a:rPr>
              <a:t>Future scope</a:t>
            </a:r>
            <a:endParaRPr lang="en-IN" sz="2400" dirty="0">
              <a:latin typeface="Adobe Fangsong Std R" panose="02020400000000000000" pitchFamily="18" charset="-128"/>
              <a:ea typeface="Adobe Fangsong Std R" panose="02020400000000000000" pitchFamily="18" charset="-128"/>
            </a:endParaRPr>
          </a:p>
        </p:txBody>
      </p:sp>
      <p:sp>
        <p:nvSpPr>
          <p:cNvPr id="5" name="TextBox 4"/>
          <p:cNvSpPr txBox="1"/>
          <p:nvPr/>
        </p:nvSpPr>
        <p:spPr>
          <a:xfrm>
            <a:off x="175098" y="1566153"/>
            <a:ext cx="6218752" cy="3077766"/>
          </a:xfrm>
          <a:prstGeom prst="rect">
            <a:avLst/>
          </a:prstGeom>
          <a:noFill/>
        </p:spPr>
        <p:txBody>
          <a:bodyPr wrap="square" rtlCol="0">
            <a:spAutoFit/>
          </a:bodyPr>
          <a:lstStyle/>
          <a:p>
            <a:pPr algn="just"/>
            <a:r>
              <a:rPr lang="en-US" sz="1600" dirty="0">
                <a:latin typeface="Adobe Fangsong Std R" panose="02020400000000000000" pitchFamily="18" charset="-128"/>
                <a:ea typeface="Adobe Fangsong Std R" panose="02020400000000000000" pitchFamily="18" charset="-128"/>
              </a:rPr>
              <a:t>We plan to Integrate David with mobile using react native, to provide a synchronized experience between the two connected devices. Further, in the long run, David is planned to integrate with online server to make it more lightweight application for all the platforms and make it cross platform application. David is planned to be integrated with AI and ML for integrating the training mode</a:t>
            </a:r>
            <a:r>
              <a:rPr lang="en-US" sz="1600" dirty="0" smtClean="0">
                <a:latin typeface="Adobe Fangsong Std R" panose="02020400000000000000" pitchFamily="18" charset="-128"/>
                <a:ea typeface="Adobe Fangsong Std R" panose="02020400000000000000" pitchFamily="18" charset="-128"/>
              </a:rPr>
              <a:t>. </a:t>
            </a:r>
            <a:r>
              <a:rPr lang="en-US" sz="1600" dirty="0">
                <a:latin typeface="Adobe Fangsong Std R" panose="02020400000000000000" pitchFamily="18" charset="-128"/>
                <a:ea typeface="Adobe Fangsong Std R" panose="02020400000000000000" pitchFamily="18" charset="-128"/>
              </a:rPr>
              <a:t>This Intelligent Voice Assistant has an enormous and limitless scope in the future. Like </a:t>
            </a:r>
            <a:r>
              <a:rPr lang="en-US" sz="1600" dirty="0" err="1">
                <a:latin typeface="Adobe Fangsong Std R" panose="02020400000000000000" pitchFamily="18" charset="-128"/>
                <a:ea typeface="Adobe Fangsong Std R" panose="02020400000000000000" pitchFamily="18" charset="-128"/>
              </a:rPr>
              <a:t>Siri</a:t>
            </a:r>
            <a:r>
              <a:rPr lang="en-US" sz="1600" dirty="0">
                <a:latin typeface="Adobe Fangsong Std R" panose="02020400000000000000" pitchFamily="18" charset="-128"/>
                <a:ea typeface="Adobe Fangsong Std R" panose="02020400000000000000" pitchFamily="18" charset="-128"/>
              </a:rPr>
              <a:t>, Google Now and </a:t>
            </a:r>
            <a:r>
              <a:rPr lang="en-US" sz="1600" dirty="0" err="1">
                <a:latin typeface="Adobe Fangsong Std R" panose="02020400000000000000" pitchFamily="18" charset="-128"/>
                <a:ea typeface="Adobe Fangsong Std R" panose="02020400000000000000" pitchFamily="18" charset="-128"/>
              </a:rPr>
              <a:t>Cortana</a:t>
            </a:r>
            <a:r>
              <a:rPr lang="en-US" sz="1600" dirty="0">
                <a:latin typeface="Adobe Fangsong Std R" panose="02020400000000000000" pitchFamily="18" charset="-128"/>
                <a:ea typeface="Adobe Fangsong Std R" panose="02020400000000000000" pitchFamily="18" charset="-128"/>
              </a:rPr>
              <a:t> most popular personal voice assistants. The project will easily able to integrate with devices near future for a Connected Home using Internet of Things, voice command system and computer vision.</a:t>
            </a:r>
            <a:endParaRPr lang="en-IN" sz="1600" dirty="0">
              <a:latin typeface="Adobe Fangsong Std R" panose="02020400000000000000" pitchFamily="18" charset="-128"/>
              <a:ea typeface="Adobe Fangsong Std R" panose="02020400000000000000" pitchFamily="18" charset="-128"/>
            </a:endParaRPr>
          </a:p>
          <a:p>
            <a:endParaRPr lang="en-IN" dirty="0"/>
          </a:p>
        </p:txBody>
      </p:sp>
    </p:spTree>
    <p:extLst>
      <p:ext uri="{BB962C8B-B14F-4D97-AF65-F5344CB8AC3E}">
        <p14:creationId xmlns:p14="http://schemas.microsoft.com/office/powerpoint/2010/main" val="81433423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500" fill="hold"/>
                                        <p:tgtEl>
                                          <p:spTgt spid="48"/>
                                        </p:tgtEl>
                                        <p:attrNameLst>
                                          <p:attrName>ppt_w</p:attrName>
                                        </p:attrNameLst>
                                      </p:cBhvr>
                                      <p:tavLst>
                                        <p:tav tm="0">
                                          <p:val>
                                            <p:fltVal val="0"/>
                                          </p:val>
                                        </p:tav>
                                        <p:tav tm="100000">
                                          <p:val>
                                            <p:strVal val="#ppt_w"/>
                                          </p:val>
                                        </p:tav>
                                      </p:tavLst>
                                    </p:anim>
                                    <p:anim calcmode="lin" valueType="num">
                                      <p:cBhvr>
                                        <p:cTn id="8" dur="500" fill="hold"/>
                                        <p:tgtEl>
                                          <p:spTgt spid="48"/>
                                        </p:tgtEl>
                                        <p:attrNameLst>
                                          <p:attrName>ppt_h</p:attrName>
                                        </p:attrNameLst>
                                      </p:cBhvr>
                                      <p:tavLst>
                                        <p:tav tm="0">
                                          <p:val>
                                            <p:fltVal val="0"/>
                                          </p:val>
                                        </p:tav>
                                        <p:tav tm="100000">
                                          <p:val>
                                            <p:strVal val="#ppt_h"/>
                                          </p:val>
                                        </p:tav>
                                      </p:tavLst>
                                    </p:anim>
                                    <p:animEffect transition="in" filter="fade">
                                      <p:cBhvr>
                                        <p:cTn id="9" dur="500"/>
                                        <p:tgtEl>
                                          <p:spTgt spid="48"/>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anim calcmode="lin" valueType="num">
                                      <p:cBhvr>
                                        <p:cTn id="14" dur="500" fill="hold"/>
                                        <p:tgtEl>
                                          <p:spTgt spid="33"/>
                                        </p:tgtEl>
                                        <p:attrNameLst>
                                          <p:attrName>ppt_x</p:attrName>
                                        </p:attrNameLst>
                                      </p:cBhvr>
                                      <p:tavLst>
                                        <p:tav tm="0">
                                          <p:val>
                                            <p:strVal val="#ppt_x"/>
                                          </p:val>
                                        </p:tav>
                                        <p:tav tm="100000">
                                          <p:val>
                                            <p:strVal val="#ppt_x"/>
                                          </p:val>
                                        </p:tav>
                                      </p:tavLst>
                                    </p:anim>
                                    <p:anim calcmode="lin" valueType="num">
                                      <p:cBhvr>
                                        <p:cTn id="15" dur="500" fill="hold"/>
                                        <p:tgtEl>
                                          <p:spTgt spid="33"/>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p:cTn id="19" dur="500" fill="hold"/>
                                        <p:tgtEl>
                                          <p:spTgt spid="42"/>
                                        </p:tgtEl>
                                        <p:attrNameLst>
                                          <p:attrName>ppt_w</p:attrName>
                                        </p:attrNameLst>
                                      </p:cBhvr>
                                      <p:tavLst>
                                        <p:tav tm="0">
                                          <p:val>
                                            <p:fltVal val="0"/>
                                          </p:val>
                                        </p:tav>
                                        <p:tav tm="100000">
                                          <p:val>
                                            <p:strVal val="#ppt_w"/>
                                          </p:val>
                                        </p:tav>
                                      </p:tavLst>
                                    </p:anim>
                                    <p:anim calcmode="lin" valueType="num">
                                      <p:cBhvr>
                                        <p:cTn id="20" dur="500" fill="hold"/>
                                        <p:tgtEl>
                                          <p:spTgt spid="42"/>
                                        </p:tgtEl>
                                        <p:attrNameLst>
                                          <p:attrName>ppt_h</p:attrName>
                                        </p:attrNameLst>
                                      </p:cBhvr>
                                      <p:tavLst>
                                        <p:tav tm="0">
                                          <p:val>
                                            <p:fltVal val="0"/>
                                          </p:val>
                                        </p:tav>
                                        <p:tav tm="100000">
                                          <p:val>
                                            <p:strVal val="#ppt_h"/>
                                          </p:val>
                                        </p:tav>
                                      </p:tavLst>
                                    </p:anim>
                                    <p:animEffect transition="in" filter="fade">
                                      <p:cBhvr>
                                        <p:cTn id="21" dur="500"/>
                                        <p:tgtEl>
                                          <p:spTgt spid="42"/>
                                        </p:tgtEl>
                                      </p:cBhvr>
                                    </p:animEffect>
                                  </p:childTnLst>
                                </p:cTn>
                              </p:par>
                            </p:childTnLst>
                          </p:cTn>
                        </p:par>
                        <p:par>
                          <p:cTn id="22" fill="hold">
                            <p:stCondLst>
                              <p:cond delay="1500"/>
                            </p:stCondLst>
                            <p:childTnLst>
                              <p:par>
                                <p:cTn id="23" presetID="42" presetClass="entr" presetSubtype="0" fill="hold" nodeType="after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500"/>
                                        <p:tgtEl>
                                          <p:spTgt spid="36"/>
                                        </p:tgtEl>
                                      </p:cBhvr>
                                    </p:animEffect>
                                    <p:anim calcmode="lin" valueType="num">
                                      <p:cBhvr>
                                        <p:cTn id="26" dur="500" fill="hold"/>
                                        <p:tgtEl>
                                          <p:spTgt spid="36"/>
                                        </p:tgtEl>
                                        <p:attrNameLst>
                                          <p:attrName>ppt_x</p:attrName>
                                        </p:attrNameLst>
                                      </p:cBhvr>
                                      <p:tavLst>
                                        <p:tav tm="0">
                                          <p:val>
                                            <p:strVal val="#ppt_x"/>
                                          </p:val>
                                        </p:tav>
                                        <p:tav tm="100000">
                                          <p:val>
                                            <p:strVal val="#ppt_x"/>
                                          </p:val>
                                        </p:tav>
                                      </p:tavLst>
                                    </p:anim>
                                    <p:anim calcmode="lin" valueType="num">
                                      <p:cBhvr>
                                        <p:cTn id="27" dur="500" fill="hold"/>
                                        <p:tgtEl>
                                          <p:spTgt spid="36"/>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45"/>
                                        </p:tgtEl>
                                        <p:attrNameLst>
                                          <p:attrName>style.visibility</p:attrName>
                                        </p:attrNameLst>
                                      </p:cBhvr>
                                      <p:to>
                                        <p:strVal val="visible"/>
                                      </p:to>
                                    </p:set>
                                    <p:anim calcmode="lin" valueType="num">
                                      <p:cBhvr>
                                        <p:cTn id="31" dur="500" fill="hold"/>
                                        <p:tgtEl>
                                          <p:spTgt spid="45"/>
                                        </p:tgtEl>
                                        <p:attrNameLst>
                                          <p:attrName>ppt_w</p:attrName>
                                        </p:attrNameLst>
                                      </p:cBhvr>
                                      <p:tavLst>
                                        <p:tav tm="0">
                                          <p:val>
                                            <p:fltVal val="0"/>
                                          </p:val>
                                        </p:tav>
                                        <p:tav tm="100000">
                                          <p:val>
                                            <p:strVal val="#ppt_w"/>
                                          </p:val>
                                        </p:tav>
                                      </p:tavLst>
                                    </p:anim>
                                    <p:anim calcmode="lin" valueType="num">
                                      <p:cBhvr>
                                        <p:cTn id="32" dur="500" fill="hold"/>
                                        <p:tgtEl>
                                          <p:spTgt spid="45"/>
                                        </p:tgtEl>
                                        <p:attrNameLst>
                                          <p:attrName>ppt_h</p:attrName>
                                        </p:attrNameLst>
                                      </p:cBhvr>
                                      <p:tavLst>
                                        <p:tav tm="0">
                                          <p:val>
                                            <p:fltVal val="0"/>
                                          </p:val>
                                        </p:tav>
                                        <p:tav tm="100000">
                                          <p:val>
                                            <p:strVal val="#ppt_h"/>
                                          </p:val>
                                        </p:tav>
                                      </p:tavLst>
                                    </p:anim>
                                    <p:animEffect transition="in" filter="fade">
                                      <p:cBhvr>
                                        <p:cTn id="33" dur="500"/>
                                        <p:tgtEl>
                                          <p:spTgt spid="45"/>
                                        </p:tgtEl>
                                      </p:cBhvr>
                                    </p:animEffect>
                                  </p:childTnLst>
                                </p:cTn>
                              </p:par>
                            </p:childTnLst>
                          </p:cTn>
                        </p:par>
                        <p:par>
                          <p:cTn id="34" fill="hold">
                            <p:stCondLst>
                              <p:cond delay="2500"/>
                            </p:stCondLst>
                            <p:childTnLst>
                              <p:par>
                                <p:cTn id="35" presetID="42" presetClass="entr" presetSubtype="0" fill="hold" nodeType="after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fade">
                                      <p:cBhvr>
                                        <p:cTn id="37" dur="500"/>
                                        <p:tgtEl>
                                          <p:spTgt spid="39"/>
                                        </p:tgtEl>
                                      </p:cBhvr>
                                    </p:animEffect>
                                    <p:anim calcmode="lin" valueType="num">
                                      <p:cBhvr>
                                        <p:cTn id="38" dur="500" fill="hold"/>
                                        <p:tgtEl>
                                          <p:spTgt spid="39"/>
                                        </p:tgtEl>
                                        <p:attrNameLst>
                                          <p:attrName>ppt_x</p:attrName>
                                        </p:attrNameLst>
                                      </p:cBhvr>
                                      <p:tavLst>
                                        <p:tav tm="0">
                                          <p:val>
                                            <p:strVal val="#ppt_x"/>
                                          </p:val>
                                        </p:tav>
                                        <p:tav tm="100000">
                                          <p:val>
                                            <p:strVal val="#ppt_x"/>
                                          </p:val>
                                        </p:tav>
                                      </p:tavLst>
                                    </p:anim>
                                    <p:anim calcmode="lin" valueType="num">
                                      <p:cBhvr>
                                        <p:cTn id="39" dur="5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1000"/>
                                        <p:tgtEl>
                                          <p:spTgt spid="4"/>
                                        </p:tgtEl>
                                      </p:cBhvr>
                                    </p:animEffect>
                                    <p:anim calcmode="lin" valueType="num">
                                      <p:cBhvr>
                                        <p:cTn id="45" dur="1000" fill="hold"/>
                                        <p:tgtEl>
                                          <p:spTgt spid="4"/>
                                        </p:tgtEl>
                                        <p:attrNameLst>
                                          <p:attrName>ppt_x</p:attrName>
                                        </p:attrNameLst>
                                      </p:cBhvr>
                                      <p:tavLst>
                                        <p:tav tm="0">
                                          <p:val>
                                            <p:strVal val="#ppt_x"/>
                                          </p:val>
                                        </p:tav>
                                        <p:tav tm="100000">
                                          <p:val>
                                            <p:strVal val="#ppt_x"/>
                                          </p:val>
                                        </p:tav>
                                      </p:tavLst>
                                    </p:anim>
                                    <p:anim calcmode="lin" valueType="num">
                                      <p:cBhvr>
                                        <p:cTn id="4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grpId="0" nodeType="clickEffect">
                                  <p:stCondLst>
                                    <p:cond delay="0"/>
                                  </p:stCondLst>
                                  <p:childTnLst>
                                    <p:set>
                                      <p:cBhvr>
                                        <p:cTn id="50" dur="1" fill="hold">
                                          <p:stCondLst>
                                            <p:cond delay="0"/>
                                          </p:stCondLst>
                                        </p:cTn>
                                        <p:tgtEl>
                                          <p:spTgt spid="5"/>
                                        </p:tgtEl>
                                        <p:attrNameLst>
                                          <p:attrName>style.visibility</p:attrName>
                                        </p:attrNameLst>
                                      </p:cBhvr>
                                      <p:to>
                                        <p:strVal val="visible"/>
                                      </p:to>
                                    </p:set>
                                    <p:animEffect transition="in" filter="fade">
                                      <p:cBhvr>
                                        <p:cTn id="51" dur="1000"/>
                                        <p:tgtEl>
                                          <p:spTgt spid="5"/>
                                        </p:tgtEl>
                                      </p:cBhvr>
                                    </p:animEffect>
                                    <p:anim calcmode="lin" valueType="num">
                                      <p:cBhvr>
                                        <p:cTn id="52" dur="1000" fill="hold"/>
                                        <p:tgtEl>
                                          <p:spTgt spid="5"/>
                                        </p:tgtEl>
                                        <p:attrNameLst>
                                          <p:attrName>ppt_x</p:attrName>
                                        </p:attrNameLst>
                                      </p:cBhvr>
                                      <p:tavLst>
                                        <p:tav tm="0">
                                          <p:val>
                                            <p:strVal val="#ppt_x"/>
                                          </p:val>
                                        </p:tav>
                                        <p:tav tm="100000">
                                          <p:val>
                                            <p:strVal val="#ppt_x"/>
                                          </p:val>
                                        </p:tav>
                                      </p:tavLst>
                                    </p:anim>
                                    <p:anim calcmode="lin" valueType="num">
                                      <p:cBhvr>
                                        <p:cTn id="5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E7044FAB-DB4A-4E59-B111-8CA4168E7FA4}"/>
              </a:ext>
            </a:extLst>
          </p:cNvPr>
          <p:cNvGrpSpPr/>
          <p:nvPr/>
        </p:nvGrpSpPr>
        <p:grpSpPr>
          <a:xfrm>
            <a:off x="152198" y="0"/>
            <a:ext cx="11922852" cy="6858000"/>
            <a:chOff x="-2449884" y="9080"/>
            <a:chExt cx="11922852" cy="6858000"/>
          </a:xfrm>
        </p:grpSpPr>
        <p:sp>
          <p:nvSpPr>
            <p:cNvPr id="3" name="Rectangle 2">
              <a:extLst>
                <a:ext uri="{FF2B5EF4-FFF2-40B4-BE49-F238E27FC236}">
                  <a16:creationId xmlns:a16="http://schemas.microsoft.com/office/drawing/2014/main" xmlns="" id="{824F072A-08CC-4CC6-B5EF-C1833A244FA3}"/>
                </a:ext>
              </a:extLst>
            </p:cNvPr>
            <p:cNvSpPr/>
            <p:nvPr/>
          </p:nvSpPr>
          <p:spPr>
            <a:xfrm>
              <a:off x="-2449884" y="9080"/>
              <a:ext cx="118607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Shape 72">
              <a:extLst>
                <a:ext uri="{FF2B5EF4-FFF2-40B4-BE49-F238E27FC236}">
                  <a16:creationId xmlns:a16="http://schemas.microsoft.com/office/drawing/2014/main" xmlns="" id="{A3C6C4A9-8B6A-429B-980E-26CD0C3A573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xmlns="" id="{858AC381-BFD1-4A89-AE49-8ADC853A6849}"/>
                </a:ext>
              </a:extLst>
            </p:cNvPr>
            <p:cNvSpPr txBox="1"/>
            <p:nvPr/>
          </p:nvSpPr>
          <p:spPr>
            <a:xfrm rot="16200000">
              <a:off x="7991168" y="3172909"/>
              <a:ext cx="2317270"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Conclusion</a:t>
              </a:r>
              <a:endParaRPr lang="en-US" sz="3600" b="1" dirty="0">
                <a:solidFill>
                  <a:srgbClr val="F0EEF0"/>
                </a:solidFill>
                <a:latin typeface="Tw Cen MT" panose="020B0602020104020603" pitchFamily="34" charset="0"/>
              </a:endParaRPr>
            </a:p>
          </p:txBody>
        </p:sp>
        <p:pic>
          <p:nvPicPr>
            <p:cNvPr id="6" name="Picture 5">
              <a:extLst>
                <a:ext uri="{FF2B5EF4-FFF2-40B4-BE49-F238E27FC236}">
                  <a16:creationId xmlns:a16="http://schemas.microsoft.com/office/drawing/2014/main" xmlns="" id="{9DF2E944-82FA-495B-8A5C-9BDE263553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sp>
        <p:nvSpPr>
          <p:cNvPr id="7" name="TextBox 6"/>
          <p:cNvSpPr txBox="1"/>
          <p:nvPr/>
        </p:nvSpPr>
        <p:spPr>
          <a:xfrm>
            <a:off x="914400" y="535021"/>
            <a:ext cx="5651770" cy="738664"/>
          </a:xfrm>
          <a:prstGeom prst="rect">
            <a:avLst/>
          </a:prstGeom>
          <a:noFill/>
        </p:spPr>
        <p:txBody>
          <a:bodyPr wrap="square" rtlCol="0">
            <a:spAutoFit/>
          </a:bodyPr>
          <a:lstStyle/>
          <a:p>
            <a:r>
              <a:rPr lang="en-IN" sz="2400" dirty="0">
                <a:latin typeface="Adobe Fangsong Std R" panose="02020400000000000000" pitchFamily="18" charset="-128"/>
                <a:ea typeface="Adobe Fangsong Std R" panose="02020400000000000000" pitchFamily="18" charset="-128"/>
              </a:rPr>
              <a:t>Conclusion:</a:t>
            </a:r>
          </a:p>
          <a:p>
            <a:endParaRPr lang="en-IN" dirty="0"/>
          </a:p>
        </p:txBody>
      </p:sp>
      <p:sp>
        <p:nvSpPr>
          <p:cNvPr id="9" name="TextBox 8"/>
          <p:cNvSpPr txBox="1"/>
          <p:nvPr/>
        </p:nvSpPr>
        <p:spPr>
          <a:xfrm>
            <a:off x="914400" y="1575881"/>
            <a:ext cx="8686800" cy="1200329"/>
          </a:xfrm>
          <a:prstGeom prst="rect">
            <a:avLst/>
          </a:prstGeom>
          <a:noFill/>
        </p:spPr>
        <p:txBody>
          <a:bodyPr wrap="square" rtlCol="0">
            <a:spAutoFit/>
          </a:bodyPr>
          <a:lstStyle/>
          <a:p>
            <a:pPr algn="just"/>
            <a:r>
              <a:rPr lang="en-US" dirty="0">
                <a:latin typeface="Adobe Fangsong Std R" panose="02020400000000000000" pitchFamily="18" charset="-128"/>
                <a:ea typeface="Adobe Fangsong Std R" panose="02020400000000000000" pitchFamily="18" charset="-128"/>
              </a:rPr>
              <a:t>The personal voice assistant system presented in this project is very fundamental system with few features however the additional and advance feature may be introduced as future work of this project, in this report the design and implementation of an Intelligent Personal Voice Assistance is described. </a:t>
            </a:r>
            <a:endParaRPr lang="en-US" dirty="0" smtClean="0">
              <a:latin typeface="Adobe Fangsong Std R" panose="02020400000000000000" pitchFamily="18" charset="-128"/>
              <a:ea typeface="Adobe Fangsong Std R" panose="02020400000000000000" pitchFamily="18" charset="-128"/>
            </a:endParaRPr>
          </a:p>
        </p:txBody>
      </p:sp>
      <p:sp>
        <p:nvSpPr>
          <p:cNvPr id="8" name="TextBox 7"/>
          <p:cNvSpPr txBox="1"/>
          <p:nvPr/>
        </p:nvSpPr>
        <p:spPr>
          <a:xfrm>
            <a:off x="914400" y="2773680"/>
            <a:ext cx="8686800" cy="1477328"/>
          </a:xfrm>
          <a:prstGeom prst="rect">
            <a:avLst/>
          </a:prstGeom>
          <a:noFill/>
        </p:spPr>
        <p:txBody>
          <a:bodyPr wrap="square" rtlCol="0">
            <a:spAutoFit/>
          </a:bodyPr>
          <a:lstStyle/>
          <a:p>
            <a:pPr algn="just"/>
            <a:r>
              <a:rPr lang="en-US" dirty="0">
                <a:latin typeface="Adobe Fangsong Std R" panose="02020400000000000000" pitchFamily="18" charset="-128"/>
                <a:ea typeface="Adobe Fangsong Std R" panose="02020400000000000000" pitchFamily="18" charset="-128"/>
              </a:rPr>
              <a:t>The project is built using available open source software modules with </a:t>
            </a:r>
            <a:r>
              <a:rPr lang="en-US" dirty="0" err="1">
                <a:latin typeface="Adobe Fangsong Std R" panose="02020400000000000000" pitchFamily="18" charset="-128"/>
                <a:ea typeface="Adobe Fangsong Std R" panose="02020400000000000000" pitchFamily="18" charset="-128"/>
              </a:rPr>
              <a:t>pycharm</a:t>
            </a:r>
            <a:r>
              <a:rPr lang="en-US" dirty="0">
                <a:latin typeface="Adobe Fangsong Std R" panose="02020400000000000000" pitchFamily="18" charset="-128"/>
                <a:ea typeface="Adobe Fangsong Std R" panose="02020400000000000000" pitchFamily="18" charset="-128"/>
              </a:rPr>
              <a:t> code community backing which can accommodate any updates in future. Speech recognition technology is a key technology which will provide a new way of human interaction with machine or tools.</a:t>
            </a:r>
          </a:p>
          <a:p>
            <a:endParaRPr lang="en-IN" dirty="0"/>
          </a:p>
        </p:txBody>
      </p:sp>
      <p:sp>
        <p:nvSpPr>
          <p:cNvPr id="10" name="TextBox 9"/>
          <p:cNvSpPr txBox="1"/>
          <p:nvPr/>
        </p:nvSpPr>
        <p:spPr>
          <a:xfrm>
            <a:off x="914400" y="4152900"/>
            <a:ext cx="8595360" cy="1200329"/>
          </a:xfrm>
          <a:prstGeom prst="rect">
            <a:avLst/>
          </a:prstGeom>
          <a:noFill/>
        </p:spPr>
        <p:txBody>
          <a:bodyPr wrap="square" rtlCol="0">
            <a:spAutoFit/>
          </a:bodyPr>
          <a:lstStyle/>
          <a:p>
            <a:pPr algn="just"/>
            <a:r>
              <a:rPr lang="en-US" dirty="0">
                <a:latin typeface="Adobe Fangsong Std R" panose="02020400000000000000" pitchFamily="18" charset="-128"/>
                <a:ea typeface="Adobe Fangsong Std R" panose="02020400000000000000" pitchFamily="18" charset="-128"/>
              </a:rPr>
              <a:t>However, there are also several problems with the currently available voice assistant products. Privacy and security controls will need to be improved before voice assistants should be used for anything that requires confidentiality.</a:t>
            </a:r>
            <a:endParaRPr lang="en-IN" dirty="0">
              <a:latin typeface="Adobe Fangsong Std R" panose="02020400000000000000" pitchFamily="18" charset="-128"/>
              <a:ea typeface="Adobe Fangsong Std R" panose="02020400000000000000" pitchFamily="18" charset="-128"/>
            </a:endParaRPr>
          </a:p>
          <a:p>
            <a:pPr algn="just"/>
            <a:endParaRPr lang="en-IN" dirty="0"/>
          </a:p>
        </p:txBody>
      </p:sp>
    </p:spTree>
    <p:extLst>
      <p:ext uri="{BB962C8B-B14F-4D97-AF65-F5344CB8AC3E}">
        <p14:creationId xmlns:p14="http://schemas.microsoft.com/office/powerpoint/2010/main" val="1029606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8" grpId="0"/>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30743" y="1639690"/>
            <a:ext cx="4476494" cy="3905275"/>
          </a:xfrm>
          <a:prstGeom prst="rect">
            <a:avLst/>
          </a:prstGeom>
          <a:solidFill>
            <a:schemeClr val="bg1">
              <a:lumMod val="95000"/>
            </a:schemeClr>
          </a:solidFill>
          <a:ln>
            <a:noFill/>
          </a:ln>
        </p:spPr>
      </p:pic>
      <p:sp>
        <p:nvSpPr>
          <p:cNvPr id="3" name="Freeform: Shape 72">
            <a:extLst>
              <a:ext uri="{FF2B5EF4-FFF2-40B4-BE49-F238E27FC236}">
                <a16:creationId xmlns:a16="http://schemas.microsoft.com/office/drawing/2014/main" xmlns="" id="{A3C6C4A9-8B6A-429B-980E-26CD0C3A573E}"/>
              </a:ext>
            </a:extLst>
          </p:cNvPr>
          <p:cNvSpPr/>
          <p:nvPr/>
        </p:nvSpPr>
        <p:spPr>
          <a:xfrm>
            <a:off x="11023600" y="231863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xmlns="" id="{858AC381-BFD1-4A89-AE49-8ADC853A6849}"/>
              </a:ext>
            </a:extLst>
          </p:cNvPr>
          <p:cNvSpPr txBox="1"/>
          <p:nvPr/>
        </p:nvSpPr>
        <p:spPr>
          <a:xfrm rot="16200000">
            <a:off x="10772332" y="3154101"/>
            <a:ext cx="2317270"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Questions</a:t>
            </a:r>
            <a:endParaRPr lang="en-US" sz="3600" b="1" dirty="0">
              <a:solidFill>
                <a:srgbClr val="F0EEF0"/>
              </a:solidFill>
              <a:latin typeface="Tw Cen MT" panose="020B0602020104020603" pitchFamily="34" charset="0"/>
            </a:endParaRPr>
          </a:p>
        </p:txBody>
      </p:sp>
      <p:pic>
        <p:nvPicPr>
          <p:cNvPr id="5" name="Picture 4">
            <a:extLst>
              <a:ext uri="{FF2B5EF4-FFF2-40B4-BE49-F238E27FC236}">
                <a16:creationId xmlns:a16="http://schemas.microsoft.com/office/drawing/2014/main" xmlns="" id="{9DF2E944-82FA-495B-8A5C-9BDE2635538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1121636" y="3228665"/>
            <a:ext cx="530600" cy="530600"/>
          </a:xfrm>
          <a:prstGeom prst="rect">
            <a:avLst/>
          </a:prstGeom>
        </p:spPr>
      </p:pic>
    </p:spTree>
    <p:extLst>
      <p:ext uri="{BB962C8B-B14F-4D97-AF65-F5344CB8AC3E}">
        <p14:creationId xmlns:p14="http://schemas.microsoft.com/office/powerpoint/2010/main" val="1506099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849456" y="455732"/>
            <a:ext cx="10436954" cy="5952413"/>
            <a:chOff x="758014" y="403480"/>
            <a:chExt cx="10436954" cy="5952413"/>
          </a:xfrm>
          <a:blipFill dpi="0" rotWithShape="1">
            <a:blip r:embed="rId2"/>
            <a:srcRect/>
            <a:stretch>
              <a:fillRect/>
            </a:stretch>
          </a:blipFill>
        </p:grpSpPr>
        <p:sp>
          <p:nvSpPr>
            <p:cNvPr id="43" name="Rounded Rectangle 42"/>
            <p:cNvSpPr/>
            <p:nvPr/>
          </p:nvSpPr>
          <p:spPr>
            <a:xfrm>
              <a:off x="758014" y="1305065"/>
              <a:ext cx="581114" cy="415325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Rounded Rectangle 43"/>
            <p:cNvSpPr/>
            <p:nvPr/>
          </p:nvSpPr>
          <p:spPr>
            <a:xfrm>
              <a:off x="1341263" y="2172561"/>
              <a:ext cx="581114" cy="23351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Rounded Rectangle 44"/>
            <p:cNvSpPr/>
            <p:nvPr/>
          </p:nvSpPr>
          <p:spPr>
            <a:xfrm>
              <a:off x="1921785" y="1303058"/>
              <a:ext cx="581114" cy="415325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Rounded Rectangle 45"/>
            <p:cNvSpPr/>
            <p:nvPr/>
          </p:nvSpPr>
          <p:spPr>
            <a:xfrm>
              <a:off x="2506456" y="407486"/>
              <a:ext cx="581114" cy="594840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Rounded Rectangle 46"/>
            <p:cNvSpPr/>
            <p:nvPr/>
          </p:nvSpPr>
          <p:spPr>
            <a:xfrm>
              <a:off x="3671057" y="2150029"/>
              <a:ext cx="581114" cy="24633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Rounded Rectangle 47"/>
            <p:cNvSpPr/>
            <p:nvPr/>
          </p:nvSpPr>
          <p:spPr>
            <a:xfrm>
              <a:off x="4828430" y="407486"/>
              <a:ext cx="581114" cy="594840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Rounded Rectangle 48"/>
            <p:cNvSpPr/>
            <p:nvPr/>
          </p:nvSpPr>
          <p:spPr>
            <a:xfrm>
              <a:off x="5977595" y="1303058"/>
              <a:ext cx="581114" cy="415325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Rounded Rectangle 49"/>
            <p:cNvSpPr/>
            <p:nvPr/>
          </p:nvSpPr>
          <p:spPr>
            <a:xfrm>
              <a:off x="7135314" y="1303058"/>
              <a:ext cx="581114" cy="415325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Rounded Rectangle 50"/>
            <p:cNvSpPr/>
            <p:nvPr/>
          </p:nvSpPr>
          <p:spPr>
            <a:xfrm>
              <a:off x="3088400" y="1303058"/>
              <a:ext cx="581114" cy="415325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Rounded Rectangle 51"/>
            <p:cNvSpPr/>
            <p:nvPr/>
          </p:nvSpPr>
          <p:spPr>
            <a:xfrm>
              <a:off x="4253812" y="1303058"/>
              <a:ext cx="581114" cy="415325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Rounded Rectangle 52"/>
            <p:cNvSpPr/>
            <p:nvPr/>
          </p:nvSpPr>
          <p:spPr>
            <a:xfrm>
              <a:off x="5402871" y="929046"/>
              <a:ext cx="581114" cy="490528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 name="Rounded Rectangle 53"/>
            <p:cNvSpPr/>
            <p:nvPr/>
          </p:nvSpPr>
          <p:spPr>
            <a:xfrm>
              <a:off x="6557286" y="2172561"/>
              <a:ext cx="581114" cy="24633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 name="Rounded Rectangle 54"/>
            <p:cNvSpPr/>
            <p:nvPr/>
          </p:nvSpPr>
          <p:spPr>
            <a:xfrm>
              <a:off x="7715836" y="407486"/>
              <a:ext cx="581114" cy="594840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 name="Rounded Rectangle 55"/>
            <p:cNvSpPr/>
            <p:nvPr/>
          </p:nvSpPr>
          <p:spPr>
            <a:xfrm>
              <a:off x="8868610" y="2085937"/>
              <a:ext cx="581114" cy="24633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Rounded Rectangle 56"/>
            <p:cNvSpPr/>
            <p:nvPr/>
          </p:nvSpPr>
          <p:spPr>
            <a:xfrm>
              <a:off x="10032740" y="929046"/>
              <a:ext cx="581114" cy="490528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 name="Rounded Rectangle 57"/>
            <p:cNvSpPr/>
            <p:nvPr/>
          </p:nvSpPr>
          <p:spPr>
            <a:xfrm>
              <a:off x="8292291" y="1303058"/>
              <a:ext cx="581114" cy="415325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Rounded Rectangle 58"/>
            <p:cNvSpPr/>
            <p:nvPr/>
          </p:nvSpPr>
          <p:spPr>
            <a:xfrm>
              <a:off x="9446638" y="1755856"/>
              <a:ext cx="581114" cy="29782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 name="Rounded Rectangle 59"/>
            <p:cNvSpPr/>
            <p:nvPr/>
          </p:nvSpPr>
          <p:spPr>
            <a:xfrm>
              <a:off x="10613854" y="403480"/>
              <a:ext cx="581114" cy="595241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1" name="TextBox 60"/>
          <p:cNvSpPr txBox="1"/>
          <p:nvPr/>
        </p:nvSpPr>
        <p:spPr>
          <a:xfrm>
            <a:off x="1373489" y="2990358"/>
            <a:ext cx="9675234" cy="1107996"/>
          </a:xfrm>
          <a:prstGeom prst="rect">
            <a:avLst/>
          </a:prstGeom>
          <a:noFill/>
          <a:effectLst>
            <a:glow rad="127000">
              <a:schemeClr val="bg1"/>
            </a:glow>
            <a:outerShdw blurRad="50800" dist="38100" dir="2700000" algn="tl" rotWithShape="0">
              <a:prstClr val="black">
                <a:alpha val="40000"/>
              </a:prstClr>
            </a:outerShdw>
            <a:reflection endPos="0" dist="50800" dir="5400000" sy="-100000" algn="bl" rotWithShape="0"/>
          </a:effectLst>
        </p:spPr>
        <p:txBody>
          <a:bodyPr wrap="square" rtlCol="0">
            <a:spAutoFit/>
          </a:bodyPr>
          <a:lstStyle/>
          <a:p>
            <a:pPr algn="ctr"/>
            <a:r>
              <a:rPr lang="en-IN" sz="6600" b="1" dirty="0" smtClean="0">
                <a:solidFill>
                  <a:schemeClr val="bg1"/>
                </a:solidFill>
                <a:latin typeface="Algerian" panose="04020705040A02060702" pitchFamily="82" charset="0"/>
              </a:rPr>
              <a:t>THANK YOU !</a:t>
            </a:r>
            <a:endParaRPr lang="en-IN" sz="6600" b="1" dirty="0">
              <a:solidFill>
                <a:schemeClr val="bg1"/>
              </a:solidFill>
              <a:latin typeface="Algerian" panose="04020705040A02060702" pitchFamily="82" charset="0"/>
            </a:endParaRPr>
          </a:p>
        </p:txBody>
      </p:sp>
    </p:spTree>
    <p:extLst>
      <p:ext uri="{BB962C8B-B14F-4D97-AF65-F5344CB8AC3E}">
        <p14:creationId xmlns:p14="http://schemas.microsoft.com/office/powerpoint/2010/main" val="74053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randombar(horizontal)">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38" presetClass="entr" presetSubtype="0" accel="50000" fill="hold" grpId="2" nodeType="clickEffect">
                                  <p:stCondLst>
                                    <p:cond delay="0"/>
                                  </p:stCondLst>
                                  <p:iterate type="lt">
                                    <p:tmPct val="50000"/>
                                  </p:iterate>
                                  <p:childTnLst>
                                    <p:set>
                                      <p:cBhvr>
                                        <p:cTn id="11" dur="1" fill="hold">
                                          <p:stCondLst>
                                            <p:cond delay="0"/>
                                          </p:stCondLst>
                                        </p:cTn>
                                        <p:tgtEl>
                                          <p:spTgt spid="61"/>
                                        </p:tgtEl>
                                        <p:attrNameLst>
                                          <p:attrName>style.visibility</p:attrName>
                                        </p:attrNameLst>
                                      </p:cBhvr>
                                      <p:to>
                                        <p:strVal val="visible"/>
                                      </p:to>
                                    </p:set>
                                    <p:set>
                                      <p:cBhvr>
                                        <p:cTn id="12" dur="455" fill="hold">
                                          <p:stCondLst>
                                            <p:cond delay="0"/>
                                          </p:stCondLst>
                                        </p:cTn>
                                        <p:tgtEl>
                                          <p:spTgt spid="61"/>
                                        </p:tgtEl>
                                        <p:attrNameLst>
                                          <p:attrName>style.rotation</p:attrName>
                                        </p:attrNameLst>
                                      </p:cBhvr>
                                      <p:to>
                                        <p:strVal val="-45.0"/>
                                      </p:to>
                                    </p:set>
                                    <p:anim calcmode="lin" valueType="num">
                                      <p:cBhvr>
                                        <p:cTn id="13" dur="455" fill="hold">
                                          <p:stCondLst>
                                            <p:cond delay="455"/>
                                          </p:stCondLst>
                                        </p:cTn>
                                        <p:tgtEl>
                                          <p:spTgt spid="61"/>
                                        </p:tgtEl>
                                        <p:attrNameLst>
                                          <p:attrName>style.rotation</p:attrName>
                                        </p:attrNameLst>
                                      </p:cBhvr>
                                      <p:tavLst>
                                        <p:tav tm="0">
                                          <p:val>
                                            <p:fltVal val="-45"/>
                                          </p:val>
                                        </p:tav>
                                        <p:tav tm="69900">
                                          <p:val>
                                            <p:fltVal val="45"/>
                                          </p:val>
                                        </p:tav>
                                        <p:tav tm="100000">
                                          <p:val>
                                            <p:fltVal val="0"/>
                                          </p:val>
                                        </p:tav>
                                      </p:tavLst>
                                    </p:anim>
                                    <p:anim calcmode="lin" valueType="num">
                                      <p:cBhvr>
                                        <p:cTn id="14" dur="455" fill="hold">
                                          <p:stCondLst>
                                            <p:cond delay="0"/>
                                          </p:stCondLst>
                                        </p:cTn>
                                        <p:tgtEl>
                                          <p:spTgt spid="61"/>
                                        </p:tgtEl>
                                        <p:attrNameLst>
                                          <p:attrName>ppt_y</p:attrName>
                                        </p:attrNameLst>
                                      </p:cBhvr>
                                      <p:tavLst>
                                        <p:tav tm="0">
                                          <p:val>
                                            <p:strVal val="#ppt_y-1"/>
                                          </p:val>
                                        </p:tav>
                                        <p:tav tm="100000">
                                          <p:val>
                                            <p:strVal val="#ppt_y-(0.354*#ppt_w-0.172*#ppt_h)"/>
                                          </p:val>
                                        </p:tav>
                                      </p:tavLst>
                                    </p:anim>
                                    <p:anim calcmode="lin" valueType="num">
                                      <p:cBhvr>
                                        <p:cTn id="15" dur="156" decel="50000" autoRev="1" fill="hold">
                                          <p:stCondLst>
                                            <p:cond delay="455"/>
                                          </p:stCondLst>
                                        </p:cTn>
                                        <p:tgtEl>
                                          <p:spTgt spid="61"/>
                                        </p:tgtEl>
                                        <p:attrNameLst>
                                          <p:attrName>ppt_y</p:attrName>
                                        </p:attrNameLst>
                                      </p:cBhvr>
                                      <p:tavLst>
                                        <p:tav tm="0">
                                          <p:val>
                                            <p:strVal val="#ppt_y-(0.354*#ppt_w-0.172*#ppt_h)"/>
                                          </p:val>
                                        </p:tav>
                                        <p:tav tm="100000">
                                          <p:val>
                                            <p:strVal val="#ppt_y-(0.354*#ppt_w-0.172*#ppt_h)-#ppt_h/2"/>
                                          </p:val>
                                        </p:tav>
                                      </p:tavLst>
                                    </p:anim>
                                    <p:anim calcmode="lin" valueType="num">
                                      <p:cBhvr>
                                        <p:cTn id="16" dur="136" fill="hold">
                                          <p:stCondLst>
                                            <p:cond delay="864"/>
                                          </p:stCondLst>
                                        </p:cTn>
                                        <p:tgtEl>
                                          <p:spTgt spid="61"/>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2"/>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Oval 45">
            <a:extLst>
              <a:ext uri="{FF2B5EF4-FFF2-40B4-BE49-F238E27FC236}">
                <a16:creationId xmlns:a16="http://schemas.microsoft.com/office/drawing/2014/main" xmlns="" id="{81335C36-9C81-4AA4-B3DD-273877B39015}"/>
              </a:ext>
            </a:extLst>
          </p:cNvPr>
          <p:cNvSpPr/>
          <p:nvPr/>
        </p:nvSpPr>
        <p:spPr>
          <a:xfrm>
            <a:off x="7780662" y="2021363"/>
            <a:ext cx="2075350" cy="2075350"/>
          </a:xfrm>
          <a:prstGeom prst="ellipse">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2752928" y="4844374"/>
            <a:ext cx="184731" cy="369332"/>
          </a:xfrm>
          <a:prstGeom prst="rect">
            <a:avLst/>
          </a:prstGeom>
          <a:noFill/>
        </p:spPr>
        <p:txBody>
          <a:bodyPr wrap="none" rtlCol="0">
            <a:spAutoFit/>
          </a:bodyPr>
          <a:lstStyle/>
          <a:p>
            <a:pPr algn="ctr"/>
            <a:endParaRPr lang="en-IN" dirty="0"/>
          </a:p>
        </p:txBody>
      </p:sp>
      <p:grpSp>
        <p:nvGrpSpPr>
          <p:cNvPr id="12" name="Group 11">
            <a:extLst>
              <a:ext uri="{FF2B5EF4-FFF2-40B4-BE49-F238E27FC236}">
                <a16:creationId xmlns:a16="http://schemas.microsoft.com/office/drawing/2014/main" xmlns="" id="{0D0BDD9B-CFEC-489E-B50E-422484600823}"/>
              </a:ext>
            </a:extLst>
          </p:cNvPr>
          <p:cNvGrpSpPr/>
          <p:nvPr/>
        </p:nvGrpSpPr>
        <p:grpSpPr>
          <a:xfrm>
            <a:off x="3274941" y="235517"/>
            <a:ext cx="5496695" cy="957726"/>
            <a:chOff x="3153562" y="238883"/>
            <a:chExt cx="5496695" cy="957726"/>
          </a:xfrm>
        </p:grpSpPr>
        <p:sp>
          <p:nvSpPr>
            <p:cNvPr id="13" name="TextBox 12">
              <a:extLst>
                <a:ext uri="{FF2B5EF4-FFF2-40B4-BE49-F238E27FC236}">
                  <a16:creationId xmlns:a16="http://schemas.microsoft.com/office/drawing/2014/main" xmlns="" id="{430CED4E-8099-4464-A91D-B2681C0FB01F}"/>
                </a:ext>
              </a:extLst>
            </p:cNvPr>
            <p:cNvSpPr txBox="1"/>
            <p:nvPr/>
          </p:nvSpPr>
          <p:spPr>
            <a:xfrm>
              <a:off x="3530262" y="238883"/>
              <a:ext cx="4836697" cy="646331"/>
            </a:xfrm>
            <a:prstGeom prst="rect">
              <a:avLst/>
            </a:prstGeom>
            <a:noFill/>
          </p:spPr>
          <p:txBody>
            <a:bodyPr wrap="square" rtlCol="0">
              <a:spAutoFit/>
            </a:bodyPr>
            <a:lstStyle/>
            <a:p>
              <a:pPr algn="ctr"/>
              <a:r>
                <a:rPr lang="en-US" sz="3600" b="1" dirty="0">
                  <a:solidFill>
                    <a:srgbClr val="FF5969"/>
                  </a:solidFill>
                  <a:latin typeface="Tw Cen MT" panose="020B0602020104020603" pitchFamily="34" charset="0"/>
                </a:rPr>
                <a:t>Team Members</a:t>
              </a:r>
            </a:p>
          </p:txBody>
        </p:sp>
        <p:sp>
          <p:nvSpPr>
            <p:cNvPr id="14" name="TextBox 13">
              <a:extLst>
                <a:ext uri="{FF2B5EF4-FFF2-40B4-BE49-F238E27FC236}">
                  <a16:creationId xmlns:a16="http://schemas.microsoft.com/office/drawing/2014/main" xmlns="" id="{57A234C0-63F7-49D8-8C33-54955403EE09}"/>
                </a:ext>
              </a:extLst>
            </p:cNvPr>
            <p:cNvSpPr txBox="1"/>
            <p:nvPr/>
          </p:nvSpPr>
          <p:spPr>
            <a:xfrm>
              <a:off x="3153562" y="858055"/>
              <a:ext cx="5496695" cy="338554"/>
            </a:xfrm>
            <a:prstGeom prst="rect">
              <a:avLst/>
            </a:prstGeom>
            <a:noFill/>
          </p:spPr>
          <p:txBody>
            <a:bodyPr wrap="square" rtlCol="0">
              <a:spAutoFit/>
            </a:bodyPr>
            <a:lstStyle/>
            <a:p>
              <a:pPr algn="ctr"/>
              <a:endParaRPr lang="en-US" sz="1600" b="1" dirty="0">
                <a:solidFill>
                  <a:schemeClr val="tx1">
                    <a:lumMod val="75000"/>
                    <a:lumOff val="25000"/>
                  </a:schemeClr>
                </a:solidFill>
                <a:latin typeface="Tw Cen MT" panose="020B0602020104020603" pitchFamily="34" charset="0"/>
              </a:endParaRPr>
            </a:p>
          </p:txBody>
        </p:sp>
      </p:grpSp>
      <p:sp>
        <p:nvSpPr>
          <p:cNvPr id="16" name="Oval 15">
            <a:extLst>
              <a:ext uri="{FF2B5EF4-FFF2-40B4-BE49-F238E27FC236}">
                <a16:creationId xmlns:a16="http://schemas.microsoft.com/office/drawing/2014/main" xmlns="" id="{4E419D82-EA21-4411-802A-8B36650EECA7}"/>
              </a:ext>
            </a:extLst>
          </p:cNvPr>
          <p:cNvSpPr/>
          <p:nvPr/>
        </p:nvSpPr>
        <p:spPr>
          <a:xfrm>
            <a:off x="2334655" y="2021363"/>
            <a:ext cx="2017224" cy="2017224"/>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xmlns="" id="{4957CFB7-FFE6-4F71-9A95-53AB15B1EC0D}"/>
              </a:ext>
            </a:extLst>
          </p:cNvPr>
          <p:cNvPicPr>
            <a:picLocks noChangeAspect="1"/>
          </p:cNvPicPr>
          <p:nvPr/>
        </p:nvPicPr>
        <p:blipFill>
          <a:blip r:embed="rId2" cstate="print">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7939870" y="2151508"/>
            <a:ext cx="1756934" cy="1756934"/>
          </a:xfrm>
          <a:prstGeom prst="ellipse">
            <a:avLst/>
          </a:prstGeom>
        </p:spPr>
      </p:pic>
      <p:grpSp>
        <p:nvGrpSpPr>
          <p:cNvPr id="24" name="Group 23">
            <a:extLst>
              <a:ext uri="{FF2B5EF4-FFF2-40B4-BE49-F238E27FC236}">
                <a16:creationId xmlns:a16="http://schemas.microsoft.com/office/drawing/2014/main" xmlns="" id="{6AA5D21F-895F-4387-8E47-E68523517CDC}"/>
              </a:ext>
            </a:extLst>
          </p:cNvPr>
          <p:cNvGrpSpPr/>
          <p:nvPr/>
        </p:nvGrpSpPr>
        <p:grpSpPr>
          <a:xfrm>
            <a:off x="2415742" y="2052141"/>
            <a:ext cx="662608" cy="523220"/>
            <a:chOff x="668600" y="2123782"/>
            <a:chExt cx="662608" cy="523220"/>
          </a:xfrm>
        </p:grpSpPr>
        <p:sp>
          <p:nvSpPr>
            <p:cNvPr id="25" name="Oval 24">
              <a:extLst>
                <a:ext uri="{FF2B5EF4-FFF2-40B4-BE49-F238E27FC236}">
                  <a16:creationId xmlns:a16="http://schemas.microsoft.com/office/drawing/2014/main" xmlns="" id="{1A4223F1-E101-492B-9722-844FE65B75B0}"/>
                </a:ext>
              </a:extLst>
            </p:cNvPr>
            <p:cNvSpPr/>
            <p:nvPr/>
          </p:nvSpPr>
          <p:spPr>
            <a:xfrm>
              <a:off x="732304" y="2123782"/>
              <a:ext cx="523220" cy="523220"/>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a:extLst>
                <a:ext uri="{FF2B5EF4-FFF2-40B4-BE49-F238E27FC236}">
                  <a16:creationId xmlns:a16="http://schemas.microsoft.com/office/drawing/2014/main" xmlns="" id="{992DBA30-84AA-43D2-BA4C-80816E379B8E}"/>
                </a:ext>
              </a:extLst>
            </p:cNvPr>
            <p:cNvSpPr txBox="1"/>
            <p:nvPr/>
          </p:nvSpPr>
          <p:spPr>
            <a:xfrm>
              <a:off x="668600" y="2154559"/>
              <a:ext cx="662608" cy="461665"/>
            </a:xfrm>
            <a:prstGeom prst="rect">
              <a:avLst/>
            </a:prstGeom>
            <a:noFill/>
          </p:spPr>
          <p:txBody>
            <a:bodyPr wrap="square" rtlCol="0">
              <a:spAutoFit/>
            </a:bodyPr>
            <a:lstStyle/>
            <a:p>
              <a:pPr algn="ctr"/>
              <a:r>
                <a:rPr lang="en-US" sz="2400" b="1" dirty="0">
                  <a:solidFill>
                    <a:srgbClr val="E6E7E9"/>
                  </a:solidFill>
                  <a:latin typeface="Tw Cen MT" panose="020B0602020104020603" pitchFamily="34" charset="0"/>
                </a:rPr>
                <a:t>01</a:t>
              </a:r>
            </a:p>
          </p:txBody>
        </p:sp>
      </p:grpSp>
      <p:grpSp>
        <p:nvGrpSpPr>
          <p:cNvPr id="33" name="Group 32">
            <a:extLst>
              <a:ext uri="{FF2B5EF4-FFF2-40B4-BE49-F238E27FC236}">
                <a16:creationId xmlns:a16="http://schemas.microsoft.com/office/drawing/2014/main" xmlns="" id="{048B470A-7129-4729-8F93-85A21AFD7BF1}"/>
              </a:ext>
            </a:extLst>
          </p:cNvPr>
          <p:cNvGrpSpPr/>
          <p:nvPr/>
        </p:nvGrpSpPr>
        <p:grpSpPr>
          <a:xfrm>
            <a:off x="2035987" y="4575032"/>
            <a:ext cx="2644771" cy="806943"/>
            <a:chOff x="466266" y="4416136"/>
            <a:chExt cx="2644771" cy="806943"/>
          </a:xfrm>
        </p:grpSpPr>
        <p:sp>
          <p:nvSpPr>
            <p:cNvPr id="34" name="TextBox 33">
              <a:extLst>
                <a:ext uri="{FF2B5EF4-FFF2-40B4-BE49-F238E27FC236}">
                  <a16:creationId xmlns:a16="http://schemas.microsoft.com/office/drawing/2014/main" xmlns="" id="{40FA4544-A295-4E95-BDAB-D76418E7E324}"/>
                </a:ext>
              </a:extLst>
            </p:cNvPr>
            <p:cNvSpPr txBox="1"/>
            <p:nvPr/>
          </p:nvSpPr>
          <p:spPr>
            <a:xfrm>
              <a:off x="466266" y="4416136"/>
              <a:ext cx="2644771" cy="461665"/>
            </a:xfrm>
            <a:prstGeom prst="rect">
              <a:avLst/>
            </a:prstGeom>
            <a:noFill/>
          </p:spPr>
          <p:txBody>
            <a:bodyPr wrap="square" rtlCol="0">
              <a:spAutoFit/>
            </a:bodyPr>
            <a:lstStyle/>
            <a:p>
              <a:pPr algn="ctr"/>
              <a:r>
                <a:rPr lang="en-US" sz="2400" dirty="0" smtClean="0">
                  <a:solidFill>
                    <a:srgbClr val="FF5969"/>
                  </a:solidFill>
                  <a:latin typeface="Tw Cen MT" panose="020B0602020104020603" pitchFamily="34" charset="0"/>
                </a:rPr>
                <a:t>Lovely Sharma</a:t>
              </a:r>
              <a:endParaRPr lang="en-US" sz="2400" dirty="0">
                <a:solidFill>
                  <a:srgbClr val="FF5969"/>
                </a:solidFill>
                <a:latin typeface="Tw Cen MT" panose="020B0602020104020603" pitchFamily="34" charset="0"/>
              </a:endParaRPr>
            </a:p>
          </p:txBody>
        </p:sp>
        <p:sp>
          <p:nvSpPr>
            <p:cNvPr id="35" name="TextBox 34">
              <a:extLst>
                <a:ext uri="{FF2B5EF4-FFF2-40B4-BE49-F238E27FC236}">
                  <a16:creationId xmlns:a16="http://schemas.microsoft.com/office/drawing/2014/main" xmlns="" id="{A9992E9B-CA66-4D99-9431-D3658E342534}"/>
                </a:ext>
              </a:extLst>
            </p:cNvPr>
            <p:cNvSpPr txBox="1"/>
            <p:nvPr/>
          </p:nvSpPr>
          <p:spPr>
            <a:xfrm>
              <a:off x="466266" y="4853747"/>
              <a:ext cx="2644771" cy="369332"/>
            </a:xfrm>
            <a:prstGeom prst="rect">
              <a:avLst/>
            </a:prstGeom>
            <a:noFill/>
          </p:spPr>
          <p:txBody>
            <a:bodyPr wrap="square" rtlCol="0">
              <a:spAutoFit/>
            </a:bodyPr>
            <a:lstStyle/>
            <a:p>
              <a:pPr algn="ctr"/>
              <a:r>
                <a:rPr lang="en-US" dirty="0" smtClean="0">
                  <a:latin typeface="Tw Cen MT" panose="020B0602020104020603" pitchFamily="34" charset="0"/>
                </a:rPr>
                <a:t>1915430221</a:t>
              </a:r>
              <a:endParaRPr lang="en-US" dirty="0">
                <a:latin typeface="Tw Cen MT" panose="020B0602020104020603" pitchFamily="34" charset="0"/>
              </a:endParaRPr>
            </a:p>
          </p:txBody>
        </p:sp>
      </p:grpSp>
      <p:grpSp>
        <p:nvGrpSpPr>
          <p:cNvPr id="37" name="Group 36">
            <a:extLst>
              <a:ext uri="{FF2B5EF4-FFF2-40B4-BE49-F238E27FC236}">
                <a16:creationId xmlns:a16="http://schemas.microsoft.com/office/drawing/2014/main" xmlns="" id="{75AA0CE1-7B62-477E-951C-09CA180C487F}"/>
              </a:ext>
            </a:extLst>
          </p:cNvPr>
          <p:cNvGrpSpPr/>
          <p:nvPr/>
        </p:nvGrpSpPr>
        <p:grpSpPr>
          <a:xfrm>
            <a:off x="7195383" y="4575032"/>
            <a:ext cx="3048141" cy="1175555"/>
            <a:chOff x="3143051" y="4416136"/>
            <a:chExt cx="3048141" cy="1175555"/>
          </a:xfrm>
        </p:grpSpPr>
        <p:sp>
          <p:nvSpPr>
            <p:cNvPr id="38" name="TextBox 37">
              <a:extLst>
                <a:ext uri="{FF2B5EF4-FFF2-40B4-BE49-F238E27FC236}">
                  <a16:creationId xmlns:a16="http://schemas.microsoft.com/office/drawing/2014/main" xmlns="" id="{A98A6261-2A21-474B-BDA9-AF12248632D9}"/>
                </a:ext>
              </a:extLst>
            </p:cNvPr>
            <p:cNvSpPr txBox="1"/>
            <p:nvPr/>
          </p:nvSpPr>
          <p:spPr>
            <a:xfrm>
              <a:off x="3344736" y="4416136"/>
              <a:ext cx="2644771" cy="461665"/>
            </a:xfrm>
            <a:prstGeom prst="rect">
              <a:avLst/>
            </a:prstGeom>
            <a:noFill/>
          </p:spPr>
          <p:txBody>
            <a:bodyPr wrap="square" rtlCol="0">
              <a:spAutoFit/>
            </a:bodyPr>
            <a:lstStyle/>
            <a:p>
              <a:pPr algn="ctr"/>
              <a:r>
                <a:rPr lang="en-US" sz="2400" dirty="0" smtClean="0">
                  <a:solidFill>
                    <a:srgbClr val="03A1A4"/>
                  </a:solidFill>
                  <a:latin typeface="Tw Cen MT" panose="020B0602020104020603" pitchFamily="34" charset="0"/>
                </a:rPr>
                <a:t>Om Khandale</a:t>
              </a:r>
              <a:endParaRPr lang="en-US" sz="2400" dirty="0">
                <a:solidFill>
                  <a:srgbClr val="03A1A4"/>
                </a:solidFill>
                <a:latin typeface="Tw Cen MT" panose="020B0602020104020603" pitchFamily="34" charset="0"/>
              </a:endParaRPr>
            </a:p>
          </p:txBody>
        </p:sp>
        <p:sp>
          <p:nvSpPr>
            <p:cNvPr id="39" name="TextBox 38">
              <a:extLst>
                <a:ext uri="{FF2B5EF4-FFF2-40B4-BE49-F238E27FC236}">
                  <a16:creationId xmlns:a16="http://schemas.microsoft.com/office/drawing/2014/main" xmlns="" id="{79193043-2B73-4B6D-8537-EF75D3E069A7}"/>
                </a:ext>
              </a:extLst>
            </p:cNvPr>
            <p:cNvSpPr txBox="1"/>
            <p:nvPr/>
          </p:nvSpPr>
          <p:spPr>
            <a:xfrm>
              <a:off x="3344736" y="4853747"/>
              <a:ext cx="2644771" cy="369332"/>
            </a:xfrm>
            <a:prstGeom prst="rect">
              <a:avLst/>
            </a:prstGeom>
            <a:noFill/>
          </p:spPr>
          <p:txBody>
            <a:bodyPr wrap="square" rtlCol="0">
              <a:spAutoFit/>
            </a:bodyPr>
            <a:lstStyle/>
            <a:p>
              <a:pPr algn="ctr"/>
              <a:r>
                <a:rPr lang="en-US" dirty="0" smtClean="0">
                  <a:latin typeface="Tw Cen MT" panose="020B0602020104020603" pitchFamily="34" charset="0"/>
                </a:rPr>
                <a:t>1915430220</a:t>
              </a:r>
            </a:p>
          </p:txBody>
        </p:sp>
        <p:sp>
          <p:nvSpPr>
            <p:cNvPr id="40" name="TextBox 39">
              <a:extLst>
                <a:ext uri="{FF2B5EF4-FFF2-40B4-BE49-F238E27FC236}">
                  <a16:creationId xmlns:a16="http://schemas.microsoft.com/office/drawing/2014/main" xmlns="" id="{5E894AD9-690B-444F-91C7-5430298A6D44}"/>
                </a:ext>
              </a:extLst>
            </p:cNvPr>
            <p:cNvSpPr txBox="1"/>
            <p:nvPr/>
          </p:nvSpPr>
          <p:spPr>
            <a:xfrm>
              <a:off x="3143051" y="5222359"/>
              <a:ext cx="3048141" cy="369332"/>
            </a:xfrm>
            <a:prstGeom prst="rect">
              <a:avLst/>
            </a:prstGeom>
            <a:noFill/>
          </p:spPr>
          <p:txBody>
            <a:bodyPr wrap="square" rtlCol="0">
              <a:spAutoFit/>
            </a:bodyPr>
            <a:lstStyle/>
            <a:p>
              <a:pPr algn="ctr"/>
              <a:endParaRPr lang="en-US" dirty="0">
                <a:solidFill>
                  <a:schemeClr val="bg1">
                    <a:lumMod val="65000"/>
                  </a:schemeClr>
                </a:solidFill>
                <a:latin typeface="Tw Cen MT" panose="020B0602020104020603" pitchFamily="34" charset="0"/>
              </a:endParaRPr>
            </a:p>
          </p:txBody>
        </p:sp>
      </p:grpSp>
      <p:grpSp>
        <p:nvGrpSpPr>
          <p:cNvPr id="48" name="Group 47">
            <a:extLst>
              <a:ext uri="{FF2B5EF4-FFF2-40B4-BE49-F238E27FC236}">
                <a16:creationId xmlns:a16="http://schemas.microsoft.com/office/drawing/2014/main" xmlns="" id="{8AB110F3-9ED9-42E3-9F60-2A0FC810D514}"/>
              </a:ext>
            </a:extLst>
          </p:cNvPr>
          <p:cNvGrpSpPr/>
          <p:nvPr/>
        </p:nvGrpSpPr>
        <p:grpSpPr>
          <a:xfrm>
            <a:off x="7889470" y="2021363"/>
            <a:ext cx="662608" cy="523220"/>
            <a:chOff x="662610" y="2123782"/>
            <a:chExt cx="662608" cy="523220"/>
          </a:xfrm>
        </p:grpSpPr>
        <p:sp>
          <p:nvSpPr>
            <p:cNvPr id="49" name="Oval 48">
              <a:extLst>
                <a:ext uri="{FF2B5EF4-FFF2-40B4-BE49-F238E27FC236}">
                  <a16:creationId xmlns:a16="http://schemas.microsoft.com/office/drawing/2014/main" xmlns="" id="{5C121618-74C4-409A-8707-32F513B2BD75}"/>
                </a:ext>
              </a:extLst>
            </p:cNvPr>
            <p:cNvSpPr/>
            <p:nvPr/>
          </p:nvSpPr>
          <p:spPr>
            <a:xfrm>
              <a:off x="732304" y="2123782"/>
              <a:ext cx="523220" cy="52322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xmlns="" id="{DD4F6D28-E667-430D-8E06-5DBA876623A6}"/>
                </a:ext>
              </a:extLst>
            </p:cNvPr>
            <p:cNvSpPr txBox="1"/>
            <p:nvPr/>
          </p:nvSpPr>
          <p:spPr>
            <a:xfrm>
              <a:off x="662610" y="2154559"/>
              <a:ext cx="662608" cy="461665"/>
            </a:xfrm>
            <a:prstGeom prst="rect">
              <a:avLst/>
            </a:prstGeom>
            <a:noFill/>
          </p:spPr>
          <p:txBody>
            <a:bodyPr wrap="square" rtlCol="0">
              <a:spAutoFit/>
            </a:bodyPr>
            <a:lstStyle/>
            <a:p>
              <a:pPr algn="ctr"/>
              <a:r>
                <a:rPr lang="en-US" sz="2400" b="1" dirty="0">
                  <a:solidFill>
                    <a:srgbClr val="E6E7E9"/>
                  </a:solidFill>
                  <a:latin typeface="Tw Cen MT" panose="020B0602020104020603" pitchFamily="34" charset="0"/>
                </a:rPr>
                <a:t>02</a:t>
              </a:r>
            </a:p>
          </p:txBody>
        </p:sp>
      </p:grpSp>
      <p:pic>
        <p:nvPicPr>
          <p:cNvPr id="51" name="Picture 50"/>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backgroundMark x1="2930" y1="6934" x2="10156" y2="6348"/>
                        <a14:backgroundMark x1="6250" y1="8594" x2="14551" y2="8594"/>
                      </a14:backgroundRemoval>
                    </a14:imgEffect>
                  </a14:imgLayer>
                </a14:imgProps>
              </a:ext>
            </a:extLst>
          </a:blip>
          <a:stretch>
            <a:fillRect/>
          </a:stretch>
        </p:blipFill>
        <p:spPr>
          <a:xfrm>
            <a:off x="2464867" y="2158638"/>
            <a:ext cx="1756800" cy="1756800"/>
          </a:xfrm>
          <a:prstGeom prst="rect">
            <a:avLst/>
          </a:prstGeom>
        </p:spPr>
      </p:pic>
    </p:spTree>
    <p:extLst>
      <p:ext uri="{BB962C8B-B14F-4D97-AF65-F5344CB8AC3E}">
        <p14:creationId xmlns:p14="http://schemas.microsoft.com/office/powerpoint/2010/main" val="2333072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p:cTn id="11" dur="500" fill="hold"/>
                                        <p:tgtEl>
                                          <p:spTgt spid="24"/>
                                        </p:tgtEl>
                                        <p:attrNameLst>
                                          <p:attrName>ppt_w</p:attrName>
                                        </p:attrNameLst>
                                      </p:cBhvr>
                                      <p:tavLst>
                                        <p:tav tm="0">
                                          <p:val>
                                            <p:fltVal val="0"/>
                                          </p:val>
                                        </p:tav>
                                        <p:tav tm="100000">
                                          <p:val>
                                            <p:strVal val="#ppt_w"/>
                                          </p:val>
                                        </p:tav>
                                      </p:tavLst>
                                    </p:anim>
                                    <p:anim calcmode="lin" valueType="num">
                                      <p:cBhvr>
                                        <p:cTn id="12" dur="500" fill="hold"/>
                                        <p:tgtEl>
                                          <p:spTgt spid="24"/>
                                        </p:tgtEl>
                                        <p:attrNameLst>
                                          <p:attrName>ppt_h</p:attrName>
                                        </p:attrNameLst>
                                      </p:cBhvr>
                                      <p:tavLst>
                                        <p:tav tm="0">
                                          <p:val>
                                            <p:fltVal val="0"/>
                                          </p:val>
                                        </p:tav>
                                        <p:tav tm="100000">
                                          <p:val>
                                            <p:strVal val="#ppt_h"/>
                                          </p:val>
                                        </p:tav>
                                      </p:tavLst>
                                    </p:anim>
                                    <p:animEffect transition="in" filter="fade">
                                      <p:cBhvr>
                                        <p:cTn id="13" dur="500"/>
                                        <p:tgtEl>
                                          <p:spTgt spid="24"/>
                                        </p:tgtEl>
                                      </p:cBhvr>
                                    </p:animEffect>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anim calcmode="lin" valueType="num">
                                      <p:cBhvr>
                                        <p:cTn id="18" dur="500" fill="hold"/>
                                        <p:tgtEl>
                                          <p:spTgt spid="33"/>
                                        </p:tgtEl>
                                        <p:attrNameLst>
                                          <p:attrName>ppt_x</p:attrName>
                                        </p:attrNameLst>
                                      </p:cBhvr>
                                      <p:tavLst>
                                        <p:tav tm="0">
                                          <p:val>
                                            <p:strVal val="#ppt_x"/>
                                          </p:val>
                                        </p:tav>
                                        <p:tav tm="100000">
                                          <p:val>
                                            <p:strVal val="#ppt_x"/>
                                          </p:val>
                                        </p:tav>
                                      </p:tavLst>
                                    </p:anim>
                                    <p:anim calcmode="lin" valueType="num">
                                      <p:cBhvr>
                                        <p:cTn id="19" dur="500" fill="hold"/>
                                        <p:tgtEl>
                                          <p:spTgt spid="33"/>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48"/>
                                        </p:tgtEl>
                                        <p:attrNameLst>
                                          <p:attrName>style.visibility</p:attrName>
                                        </p:attrNameLst>
                                      </p:cBhvr>
                                      <p:to>
                                        <p:strVal val="visible"/>
                                      </p:to>
                                    </p:set>
                                    <p:anim calcmode="lin" valueType="num">
                                      <p:cBhvr>
                                        <p:cTn id="23" dur="500" fill="hold"/>
                                        <p:tgtEl>
                                          <p:spTgt spid="48"/>
                                        </p:tgtEl>
                                        <p:attrNameLst>
                                          <p:attrName>ppt_w</p:attrName>
                                        </p:attrNameLst>
                                      </p:cBhvr>
                                      <p:tavLst>
                                        <p:tav tm="0">
                                          <p:val>
                                            <p:fltVal val="0"/>
                                          </p:val>
                                        </p:tav>
                                        <p:tav tm="100000">
                                          <p:val>
                                            <p:strVal val="#ppt_w"/>
                                          </p:val>
                                        </p:tav>
                                      </p:tavLst>
                                    </p:anim>
                                    <p:anim calcmode="lin" valueType="num">
                                      <p:cBhvr>
                                        <p:cTn id="24" dur="500" fill="hold"/>
                                        <p:tgtEl>
                                          <p:spTgt spid="48"/>
                                        </p:tgtEl>
                                        <p:attrNameLst>
                                          <p:attrName>ppt_h</p:attrName>
                                        </p:attrNameLst>
                                      </p:cBhvr>
                                      <p:tavLst>
                                        <p:tav tm="0">
                                          <p:val>
                                            <p:fltVal val="0"/>
                                          </p:val>
                                        </p:tav>
                                        <p:tav tm="100000">
                                          <p:val>
                                            <p:strVal val="#ppt_h"/>
                                          </p:val>
                                        </p:tav>
                                      </p:tavLst>
                                    </p:anim>
                                    <p:animEffect transition="in" filter="fade">
                                      <p:cBhvr>
                                        <p:cTn id="25" dur="500"/>
                                        <p:tgtEl>
                                          <p:spTgt spid="48"/>
                                        </p:tgtEl>
                                      </p:cBhvr>
                                    </p:animEffect>
                                  </p:childTnLst>
                                </p:cTn>
                              </p:par>
                            </p:childTnLst>
                          </p:cTn>
                        </p:par>
                        <p:par>
                          <p:cTn id="26" fill="hold">
                            <p:stCondLst>
                              <p:cond delay="2000"/>
                            </p:stCondLst>
                            <p:childTnLst>
                              <p:par>
                                <p:cTn id="27" presetID="42" presetClass="entr" presetSubtype="0" fill="hold" nodeType="afterEffect">
                                  <p:stCondLst>
                                    <p:cond delay="0"/>
                                  </p:stCondLst>
                                  <p:childTnLst>
                                    <p:set>
                                      <p:cBhvr>
                                        <p:cTn id="28" dur="1" fill="hold">
                                          <p:stCondLst>
                                            <p:cond delay="0"/>
                                          </p:stCondLst>
                                        </p:cTn>
                                        <p:tgtEl>
                                          <p:spTgt spid="37"/>
                                        </p:tgtEl>
                                        <p:attrNameLst>
                                          <p:attrName>style.visibility</p:attrName>
                                        </p:attrNameLst>
                                      </p:cBhvr>
                                      <p:to>
                                        <p:strVal val="visible"/>
                                      </p:to>
                                    </p:set>
                                    <p:animEffect transition="in" filter="fade">
                                      <p:cBhvr>
                                        <p:cTn id="29" dur="500"/>
                                        <p:tgtEl>
                                          <p:spTgt spid="37"/>
                                        </p:tgtEl>
                                      </p:cBhvr>
                                    </p:animEffect>
                                    <p:anim calcmode="lin" valueType="num">
                                      <p:cBhvr>
                                        <p:cTn id="30" dur="500" fill="hold"/>
                                        <p:tgtEl>
                                          <p:spTgt spid="37"/>
                                        </p:tgtEl>
                                        <p:attrNameLst>
                                          <p:attrName>ppt_x</p:attrName>
                                        </p:attrNameLst>
                                      </p:cBhvr>
                                      <p:tavLst>
                                        <p:tav tm="0">
                                          <p:val>
                                            <p:strVal val="#ppt_x"/>
                                          </p:val>
                                        </p:tav>
                                        <p:tav tm="100000">
                                          <p:val>
                                            <p:strVal val="#ppt_x"/>
                                          </p:val>
                                        </p:tav>
                                      </p:tavLst>
                                    </p:anim>
                                    <p:anim calcmode="lin" valueType="num">
                                      <p:cBhvr>
                                        <p:cTn id="31" dur="5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xmlns="" id="{C8A16B82-6A3C-46F5-8D32-072FDF89864A}"/>
              </a:ext>
            </a:extLst>
          </p:cNvPr>
          <p:cNvGrpSpPr/>
          <p:nvPr/>
        </p:nvGrpSpPr>
        <p:grpSpPr>
          <a:xfrm>
            <a:off x="-9302800" y="0"/>
            <a:ext cx="12606351" cy="6858000"/>
            <a:chOff x="-290920" y="0"/>
            <a:chExt cx="12606351" cy="6858000"/>
          </a:xfrm>
        </p:grpSpPr>
        <p:sp>
          <p:nvSpPr>
            <p:cNvPr id="20" name="Rectangle 19">
              <a:extLst>
                <a:ext uri="{FF2B5EF4-FFF2-40B4-BE49-F238E27FC236}">
                  <a16:creationId xmlns:a16="http://schemas.microsoft.com/office/drawing/2014/main" xmlns=""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xmlns=""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xmlns="" id="{BE022673-C77C-4E8F-AF41-8B283703E87E}"/>
                </a:ext>
              </a:extLst>
            </p:cNvPr>
            <p:cNvSpPr txBox="1"/>
            <p:nvPr/>
          </p:nvSpPr>
          <p:spPr>
            <a:xfrm rot="16200000">
              <a:off x="10751781" y="3189606"/>
              <a:ext cx="24809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Introduction</a:t>
              </a:r>
            </a:p>
          </p:txBody>
        </p:sp>
        <p:pic>
          <p:nvPicPr>
            <p:cNvPr id="23" name="Picture 22">
              <a:extLst>
                <a:ext uri="{FF2B5EF4-FFF2-40B4-BE49-F238E27FC236}">
                  <a16:creationId xmlns:a16="http://schemas.microsoft.com/office/drawing/2014/main" xmlns="" id="{E8AD023B-AE8D-405F-90E6-27B0D470799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xmlns="" id="{69A27401-3327-4871-86AC-B461CA62C3AC}"/>
              </a:ext>
            </a:extLst>
          </p:cNvPr>
          <p:cNvGrpSpPr/>
          <p:nvPr/>
        </p:nvGrpSpPr>
        <p:grpSpPr>
          <a:xfrm>
            <a:off x="-8798784" y="0"/>
            <a:ext cx="11447503" cy="6858000"/>
            <a:chOff x="213096" y="0"/>
            <a:chExt cx="11447503" cy="6858000"/>
          </a:xfrm>
        </p:grpSpPr>
        <p:sp>
          <p:nvSpPr>
            <p:cNvPr id="25" name="Rectangle 24">
              <a:extLst>
                <a:ext uri="{FF2B5EF4-FFF2-40B4-BE49-F238E27FC236}">
                  <a16:creationId xmlns:a16="http://schemas.microsoft.com/office/drawing/2014/main" xmlns=""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xmlns=""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xmlns=""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Purpose</a:t>
              </a:r>
              <a:endParaRPr lang="en-US" sz="3600" b="1" dirty="0">
                <a:solidFill>
                  <a:srgbClr val="F0EEF0"/>
                </a:solidFill>
                <a:latin typeface="Tw Cen MT" panose="020B0602020104020603" pitchFamily="34" charset="0"/>
              </a:endParaRPr>
            </a:p>
          </p:txBody>
        </p:sp>
        <p:pic>
          <p:nvPicPr>
            <p:cNvPr id="28" name="Picture 27">
              <a:extLst>
                <a:ext uri="{FF2B5EF4-FFF2-40B4-BE49-F238E27FC236}">
                  <a16:creationId xmlns:a16="http://schemas.microsoft.com/office/drawing/2014/main" xmlns="" id="{2B44F548-697F-412D-9B99-861C272463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xmlns="" id="{C0099890-786A-4F87-960D-5DADE5168909}"/>
              </a:ext>
            </a:extLst>
          </p:cNvPr>
          <p:cNvGrpSpPr/>
          <p:nvPr/>
        </p:nvGrpSpPr>
        <p:grpSpPr>
          <a:xfrm>
            <a:off x="-7847639" y="0"/>
            <a:ext cx="9961092" cy="6858000"/>
            <a:chOff x="491575" y="0"/>
            <a:chExt cx="9961092" cy="6858000"/>
          </a:xfrm>
        </p:grpSpPr>
        <p:sp>
          <p:nvSpPr>
            <p:cNvPr id="30" name="Rectangle 29">
              <a:extLst>
                <a:ext uri="{FF2B5EF4-FFF2-40B4-BE49-F238E27FC236}">
                  <a16:creationId xmlns:a16="http://schemas.microsoft.com/office/drawing/2014/main" xmlns=""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xmlns=""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xmlns="" id="{93EC5869-A976-4328-A864-2BB04E7E7BFC}"/>
                </a:ext>
              </a:extLst>
            </p:cNvPr>
            <p:cNvSpPr txBox="1"/>
            <p:nvPr/>
          </p:nvSpPr>
          <p:spPr>
            <a:xfrm rot="16200000">
              <a:off x="9117129" y="3189611"/>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3 Layers</a:t>
              </a:r>
              <a:endParaRPr lang="en-US" sz="3600" b="1" dirty="0">
                <a:solidFill>
                  <a:srgbClr val="F0EEF0"/>
                </a:solidFill>
                <a:latin typeface="Tw Cen MT" panose="020B0602020104020603" pitchFamily="34" charset="0"/>
              </a:endParaRPr>
            </a:p>
          </p:txBody>
        </p:sp>
        <p:pic>
          <p:nvPicPr>
            <p:cNvPr id="33" name="Picture 32">
              <a:extLst>
                <a:ext uri="{FF2B5EF4-FFF2-40B4-BE49-F238E27FC236}">
                  <a16:creationId xmlns:a16="http://schemas.microsoft.com/office/drawing/2014/main" xmlns="" id="{7C8E4AB7-ADC0-4FEE-AE7A-994F5DAD3FE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xmlns="" id="{0E4F6447-6163-4D6A-A8D2-BD63B6CB3A42}"/>
              </a:ext>
            </a:extLst>
          </p:cNvPr>
          <p:cNvGrpSpPr/>
          <p:nvPr/>
        </p:nvGrpSpPr>
        <p:grpSpPr>
          <a:xfrm>
            <a:off x="-7985197" y="0"/>
            <a:ext cx="9574094" cy="6858000"/>
            <a:chOff x="491575" y="0"/>
            <a:chExt cx="9574094" cy="6858000"/>
          </a:xfrm>
        </p:grpSpPr>
        <p:sp>
          <p:nvSpPr>
            <p:cNvPr id="35" name="Rectangle 34">
              <a:extLst>
                <a:ext uri="{FF2B5EF4-FFF2-40B4-BE49-F238E27FC236}">
                  <a16:creationId xmlns:a16="http://schemas.microsoft.com/office/drawing/2014/main" xmlns=""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xmlns=""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xmlns="" id="{12F9D37B-DE70-4087-8A7F-BBA0BAF5B6CF}"/>
                </a:ext>
              </a:extLst>
            </p:cNvPr>
            <p:cNvSpPr txBox="1"/>
            <p:nvPr/>
          </p:nvSpPr>
          <p:spPr>
            <a:xfrm rot="16200000">
              <a:off x="8746453" y="3189610"/>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DFD’s</a:t>
              </a:r>
              <a:endParaRPr lang="en-US" sz="3600" b="1" dirty="0">
                <a:solidFill>
                  <a:srgbClr val="F0EEF0"/>
                </a:solidFill>
                <a:latin typeface="Tw Cen MT" panose="020B0602020104020603" pitchFamily="34" charset="0"/>
              </a:endParaRPr>
            </a:p>
          </p:txBody>
        </p:sp>
        <p:pic>
          <p:nvPicPr>
            <p:cNvPr id="38" name="Picture 37">
              <a:extLst>
                <a:ext uri="{FF2B5EF4-FFF2-40B4-BE49-F238E27FC236}">
                  <a16:creationId xmlns:a16="http://schemas.microsoft.com/office/drawing/2014/main" xmlns="" id="{6FA13E8D-3FCC-4EC2-BD8C-6CE7CA0ECD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xmlns=""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xmlns="" id="{3FD3EE0D-FD02-4885-9AC0-03F414A9888F}"/>
              </a:ext>
            </a:extLst>
          </p:cNvPr>
          <p:cNvGrpSpPr/>
          <p:nvPr/>
        </p:nvGrpSpPr>
        <p:grpSpPr>
          <a:xfrm>
            <a:off x="-7638543" y="-1"/>
            <a:ext cx="8692332" cy="6858000"/>
            <a:chOff x="718505" y="-1"/>
            <a:chExt cx="8692332" cy="6858000"/>
          </a:xfrm>
        </p:grpSpPr>
        <p:sp>
          <p:nvSpPr>
            <p:cNvPr id="41" name="Rectangle 40">
              <a:extLst>
                <a:ext uri="{FF2B5EF4-FFF2-40B4-BE49-F238E27FC236}">
                  <a16:creationId xmlns:a16="http://schemas.microsoft.com/office/drawing/2014/main" xmlns=""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xmlns="" id="{DA27D1F1-923F-4591-A07A-39E775B734F9}"/>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xmlns="" id="{0E895421-2372-4C7F-93D2-3B0353A6E7BD}"/>
                </a:ext>
              </a:extLst>
            </p:cNvPr>
            <p:cNvSpPr txBox="1"/>
            <p:nvPr/>
          </p:nvSpPr>
          <p:spPr>
            <a:xfrm rot="16200000">
              <a:off x="8091629" y="3189609"/>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Modules</a:t>
              </a:r>
              <a:endParaRPr lang="en-US" sz="3600" b="1" dirty="0">
                <a:solidFill>
                  <a:srgbClr val="F0EEF0"/>
                </a:solidFill>
                <a:latin typeface="Tw Cen MT" panose="020B0602020104020603" pitchFamily="34" charset="0"/>
              </a:endParaRPr>
            </a:p>
          </p:txBody>
        </p:sp>
        <p:pic>
          <p:nvPicPr>
            <p:cNvPr id="44" name="Picture 43">
              <a:extLst>
                <a:ext uri="{FF2B5EF4-FFF2-40B4-BE49-F238E27FC236}">
                  <a16:creationId xmlns:a16="http://schemas.microsoft.com/office/drawing/2014/main" xmlns="" id="{1A9D6167-F7B8-4BFF-8BC5-2D13EF0CFF8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xmlns="" id="{76789F00-2688-429D-926C-15F83152FDBE}"/>
              </a:ext>
            </a:extLst>
          </p:cNvPr>
          <p:cNvGrpSpPr/>
          <p:nvPr/>
        </p:nvGrpSpPr>
        <p:grpSpPr>
          <a:xfrm>
            <a:off x="-9395082" y="-1"/>
            <a:ext cx="9927504" cy="6858000"/>
            <a:chOff x="-9337032" y="-1"/>
            <a:chExt cx="9927504" cy="6858000"/>
          </a:xfrm>
        </p:grpSpPr>
        <p:sp>
          <p:nvSpPr>
            <p:cNvPr id="46" name="Rectangle 45">
              <a:extLst>
                <a:ext uri="{FF2B5EF4-FFF2-40B4-BE49-F238E27FC236}">
                  <a16:creationId xmlns:a16="http://schemas.microsoft.com/office/drawing/2014/main" xmlns=""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xmlns=""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xmlns="" id="{8A634BD7-1512-45B6-AFE4-1EEA636625CB}"/>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Testing</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xmlns="" id="{F08704A4-CABE-4989-8BF7-C10A6BB40E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sp>
        <p:nvSpPr>
          <p:cNvPr id="2" name="TextBox 1"/>
          <p:cNvSpPr txBox="1"/>
          <p:nvPr/>
        </p:nvSpPr>
        <p:spPr>
          <a:xfrm>
            <a:off x="4367719" y="1001795"/>
            <a:ext cx="6877455" cy="738664"/>
          </a:xfrm>
          <a:prstGeom prst="rect">
            <a:avLst/>
          </a:prstGeom>
          <a:noFill/>
        </p:spPr>
        <p:txBody>
          <a:bodyPr wrap="square" rtlCol="0">
            <a:spAutoFit/>
          </a:bodyPr>
          <a:lstStyle/>
          <a:p>
            <a:r>
              <a:rPr lang="en-IN" sz="2400" dirty="0" smtClean="0">
                <a:latin typeface="Adobe Fangsong Std R" panose="02020400000000000000" pitchFamily="18" charset="-128"/>
                <a:ea typeface="Adobe Fangsong Std R" panose="02020400000000000000" pitchFamily="18" charset="-128"/>
              </a:rPr>
              <a:t>What is a Voice Assistant?</a:t>
            </a:r>
            <a:r>
              <a:rPr lang="en-US" sz="2400" dirty="0">
                <a:latin typeface="Adobe Fangsong Std R" panose="02020400000000000000" pitchFamily="18" charset="-128"/>
                <a:ea typeface="Adobe Fangsong Std R" panose="02020400000000000000" pitchFamily="18" charset="-128"/>
              </a:rPr>
              <a:t> </a:t>
            </a:r>
            <a:endParaRPr lang="en-US" sz="2400" dirty="0" smtClean="0">
              <a:latin typeface="Adobe Fangsong Std R" panose="02020400000000000000" pitchFamily="18" charset="-128"/>
              <a:ea typeface="Adobe Fangsong Std R" panose="02020400000000000000" pitchFamily="18" charset="-128"/>
            </a:endParaRPr>
          </a:p>
          <a:p>
            <a:endParaRPr lang="en-US" dirty="0"/>
          </a:p>
        </p:txBody>
      </p:sp>
      <p:pic>
        <p:nvPicPr>
          <p:cNvPr id="1026" name="Picture 2" descr="voice-assistants.png"/>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6750" r="96125">
                        <a14:foregroundMark x1="17875" y1="49000" x2="17875" y2="49000"/>
                        <a14:foregroundMark x1="61875" y1="46333" x2="61875" y2="46333"/>
                        <a14:foregroundMark x1="20875" y1="59000" x2="20875" y2="59000"/>
                        <a14:foregroundMark x1="6750" y1="55000" x2="6750" y2="55000"/>
                        <a14:foregroundMark x1="69625" y1="54000" x2="69625" y2="54000"/>
                        <a14:foregroundMark x1="71875" y1="44667" x2="71875" y2="44667"/>
                        <a14:foregroundMark x1="69875" y1="67000" x2="69875" y2="67000"/>
                        <a14:foregroundMark x1="81375" y1="50667" x2="81375" y2="50667"/>
                        <a14:foregroundMark x1="94375" y1="51333" x2="94375" y2="51333"/>
                        <a14:foregroundMark x1="96125" y1="52000" x2="96125" y2="52000"/>
                        <a14:foregroundMark x1="21125" y1="48000" x2="21125" y2="48000"/>
                        <a14:foregroundMark x1="68125" y1="68333" x2="68125" y2="68333"/>
                        <a14:foregroundMark x1="61750" y1="35667" x2="61750" y2="35667"/>
                        <a14:foregroundMark x1="15750" y1="32000" x2="15750" y2="32000"/>
                        <a14:foregroundMark x1="80000" y1="42333" x2="80000" y2="42333"/>
                        <a14:foregroundMark x1="14000" y1="60000" x2="14000" y2="60000"/>
                      </a14:backgroundRemoval>
                    </a14:imgEffect>
                  </a14:imgLayer>
                </a14:imgProps>
              </a:ext>
              <a:ext uri="{28A0092B-C50C-407E-A947-70E740481C1C}">
                <a14:useLocalDpi xmlns:a14="http://schemas.microsoft.com/office/drawing/2010/main" val="0"/>
              </a:ext>
            </a:extLst>
          </a:blip>
          <a:srcRect/>
          <a:stretch>
            <a:fillRect/>
          </a:stretch>
        </p:blipFill>
        <p:spPr bwMode="auto">
          <a:xfrm>
            <a:off x="5246317" y="4567772"/>
            <a:ext cx="4643336" cy="174125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5924144" y="261665"/>
            <a:ext cx="3103123" cy="523220"/>
          </a:xfrm>
          <a:prstGeom prst="rect">
            <a:avLst/>
          </a:prstGeom>
          <a:noFill/>
        </p:spPr>
        <p:txBody>
          <a:bodyPr wrap="square" rtlCol="0">
            <a:spAutoFit/>
          </a:bodyPr>
          <a:lstStyle/>
          <a:p>
            <a:pPr algn="ctr"/>
            <a:r>
              <a:rPr lang="en-IN" sz="2800" b="1" dirty="0" smtClean="0">
                <a:latin typeface="Adobe Fangsong Std R" panose="02020400000000000000" pitchFamily="18" charset="-128"/>
                <a:ea typeface="Adobe Fangsong Std R" panose="02020400000000000000" pitchFamily="18" charset="-128"/>
              </a:rPr>
              <a:t>Preface</a:t>
            </a:r>
            <a:endParaRPr lang="en-IN" sz="2800" b="1" dirty="0">
              <a:latin typeface="Adobe Fangsong Std R" panose="02020400000000000000" pitchFamily="18" charset="-128"/>
              <a:ea typeface="Adobe Fangsong Std R" panose="02020400000000000000" pitchFamily="18" charset="-128"/>
            </a:endParaRPr>
          </a:p>
        </p:txBody>
      </p:sp>
      <p:sp>
        <p:nvSpPr>
          <p:cNvPr id="4" name="TextBox 3"/>
          <p:cNvSpPr txBox="1"/>
          <p:nvPr/>
        </p:nvSpPr>
        <p:spPr>
          <a:xfrm>
            <a:off x="4367718" y="1490448"/>
            <a:ext cx="6313251" cy="1354217"/>
          </a:xfrm>
          <a:prstGeom prst="rect">
            <a:avLst/>
          </a:prstGeom>
          <a:noFill/>
        </p:spPr>
        <p:txBody>
          <a:bodyPr wrap="square" rtlCol="0">
            <a:spAutoFit/>
          </a:bodyPr>
          <a:lstStyle/>
          <a:p>
            <a:r>
              <a:rPr lang="en-US" sz="1600" dirty="0">
                <a:latin typeface="Adobe Fangsong Std R" panose="02020400000000000000" pitchFamily="18" charset="-128"/>
                <a:ea typeface="Adobe Fangsong Std R" panose="02020400000000000000" pitchFamily="18" charset="-128"/>
              </a:rPr>
              <a:t>A </a:t>
            </a:r>
            <a:r>
              <a:rPr lang="en-US" sz="1600" b="1" dirty="0">
                <a:latin typeface="Adobe Fangsong Std R" panose="02020400000000000000" pitchFamily="18" charset="-128"/>
                <a:ea typeface="Adobe Fangsong Std R" panose="02020400000000000000" pitchFamily="18" charset="-128"/>
              </a:rPr>
              <a:t>voice assistant</a:t>
            </a:r>
            <a:r>
              <a:rPr lang="en-US" sz="1600" dirty="0">
                <a:latin typeface="Adobe Fangsong Std R" panose="02020400000000000000" pitchFamily="18" charset="-128"/>
                <a:ea typeface="Adobe Fangsong Std R" panose="02020400000000000000" pitchFamily="18" charset="-128"/>
              </a:rPr>
              <a:t> is a digital </a:t>
            </a:r>
            <a:r>
              <a:rPr lang="en-US" sz="1600" b="1" dirty="0">
                <a:latin typeface="Adobe Fangsong Std R" panose="02020400000000000000" pitchFamily="18" charset="-128"/>
                <a:ea typeface="Adobe Fangsong Std R" panose="02020400000000000000" pitchFamily="18" charset="-128"/>
              </a:rPr>
              <a:t>assistant</a:t>
            </a:r>
            <a:r>
              <a:rPr lang="en-US" sz="1600" dirty="0">
                <a:latin typeface="Adobe Fangsong Std R" panose="02020400000000000000" pitchFamily="18" charset="-128"/>
                <a:ea typeface="Adobe Fangsong Std R" panose="02020400000000000000" pitchFamily="18" charset="-128"/>
              </a:rPr>
              <a:t> that uses </a:t>
            </a:r>
            <a:r>
              <a:rPr lang="en-US" sz="1600" b="1" dirty="0">
                <a:latin typeface="Adobe Fangsong Std R" panose="02020400000000000000" pitchFamily="18" charset="-128"/>
                <a:ea typeface="Adobe Fangsong Std R" panose="02020400000000000000" pitchFamily="18" charset="-128"/>
              </a:rPr>
              <a:t>voice</a:t>
            </a:r>
            <a:r>
              <a:rPr lang="en-US" sz="1600" dirty="0">
                <a:latin typeface="Adobe Fangsong Std R" panose="02020400000000000000" pitchFamily="18" charset="-128"/>
                <a:ea typeface="Adobe Fangsong Std R" panose="02020400000000000000" pitchFamily="18" charset="-128"/>
              </a:rPr>
              <a:t> recognition, language processing algorithms, and </a:t>
            </a:r>
            <a:r>
              <a:rPr lang="en-US" sz="1600" b="1" dirty="0">
                <a:latin typeface="Adobe Fangsong Std R" panose="02020400000000000000" pitchFamily="18" charset="-128"/>
                <a:ea typeface="Adobe Fangsong Std R" panose="02020400000000000000" pitchFamily="18" charset="-128"/>
              </a:rPr>
              <a:t>voice</a:t>
            </a:r>
            <a:r>
              <a:rPr lang="en-US" sz="1600" dirty="0">
                <a:latin typeface="Adobe Fangsong Std R" panose="02020400000000000000" pitchFamily="18" charset="-128"/>
                <a:ea typeface="Adobe Fangsong Std R" panose="02020400000000000000" pitchFamily="18" charset="-128"/>
              </a:rPr>
              <a:t> synthesis to listen to specific </a:t>
            </a:r>
            <a:r>
              <a:rPr lang="en-US" sz="1600" b="1" dirty="0">
                <a:latin typeface="Adobe Fangsong Std R" panose="02020400000000000000" pitchFamily="18" charset="-128"/>
                <a:ea typeface="Adobe Fangsong Std R" panose="02020400000000000000" pitchFamily="18" charset="-128"/>
              </a:rPr>
              <a:t>voice</a:t>
            </a:r>
            <a:r>
              <a:rPr lang="en-US" sz="1600" dirty="0">
                <a:latin typeface="Adobe Fangsong Std R" panose="02020400000000000000" pitchFamily="18" charset="-128"/>
                <a:ea typeface="Adobe Fangsong Std R" panose="02020400000000000000" pitchFamily="18" charset="-128"/>
              </a:rPr>
              <a:t> commands and return relevant information or perform specific functions as requested by the user.</a:t>
            </a:r>
          </a:p>
          <a:p>
            <a:endParaRPr lang="en-IN" dirty="0"/>
          </a:p>
        </p:txBody>
      </p:sp>
      <p:sp>
        <p:nvSpPr>
          <p:cNvPr id="5" name="TextBox 4"/>
          <p:cNvSpPr txBox="1"/>
          <p:nvPr/>
        </p:nvSpPr>
        <p:spPr>
          <a:xfrm>
            <a:off x="4341723" y="3428999"/>
            <a:ext cx="4768230" cy="1138773"/>
          </a:xfrm>
          <a:prstGeom prst="rect">
            <a:avLst/>
          </a:prstGeom>
          <a:noFill/>
        </p:spPr>
        <p:txBody>
          <a:bodyPr wrap="square" rtlCol="0">
            <a:spAutoFit/>
          </a:bodyPr>
          <a:lstStyle/>
          <a:p>
            <a:r>
              <a:rPr lang="en-US" sz="1600" dirty="0">
                <a:latin typeface="Adobe Fangsong Std R" panose="02020400000000000000" pitchFamily="18" charset="-128"/>
                <a:ea typeface="Adobe Fangsong Std R" panose="02020400000000000000" pitchFamily="18" charset="-128"/>
              </a:rPr>
              <a:t>David is our personal voice assistant who does all the tasks which are performed by all other voice assistants and much more than the existing ones</a:t>
            </a:r>
            <a:r>
              <a:rPr lang="en-US" dirty="0"/>
              <a:t>.</a:t>
            </a:r>
            <a:endParaRPr lang="en-IN" dirty="0"/>
          </a:p>
          <a:p>
            <a:endParaRPr lang="en-IN" dirty="0"/>
          </a:p>
        </p:txBody>
      </p:sp>
      <p:sp>
        <p:nvSpPr>
          <p:cNvPr id="6" name="TextBox 5"/>
          <p:cNvSpPr txBox="1"/>
          <p:nvPr/>
        </p:nvSpPr>
        <p:spPr>
          <a:xfrm>
            <a:off x="4341723" y="2878140"/>
            <a:ext cx="2879387" cy="738664"/>
          </a:xfrm>
          <a:prstGeom prst="rect">
            <a:avLst/>
          </a:prstGeom>
          <a:noFill/>
        </p:spPr>
        <p:txBody>
          <a:bodyPr wrap="square" rtlCol="0">
            <a:spAutoFit/>
          </a:bodyPr>
          <a:lstStyle/>
          <a:p>
            <a:r>
              <a:rPr lang="en-US" sz="2400" dirty="0">
                <a:latin typeface="Adobe Fangsong Std R" panose="02020400000000000000" pitchFamily="18" charset="-128"/>
                <a:ea typeface="Adobe Fangsong Std R" panose="02020400000000000000" pitchFamily="18" charset="-128"/>
              </a:rPr>
              <a:t>Who is David?</a:t>
            </a:r>
          </a:p>
          <a:p>
            <a:endParaRPr lang="en-IN" dirty="0"/>
          </a:p>
        </p:txBody>
      </p:sp>
      <p:sp>
        <p:nvSpPr>
          <p:cNvPr id="60" name="Freeform: Shape 51">
            <a:extLst>
              <a:ext uri="{FF2B5EF4-FFF2-40B4-BE49-F238E27FC236}">
                <a16:creationId xmlns:a16="http://schemas.microsoft.com/office/drawing/2014/main" xmlns="" id="{8F99D053-FB83-41F1-B2CB-C10918BC99BC}"/>
              </a:ext>
            </a:extLst>
          </p:cNvPr>
          <p:cNvSpPr/>
          <p:nvPr/>
        </p:nvSpPr>
        <p:spPr>
          <a:xfrm>
            <a:off x="11023332" y="22485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xmlns="" id="{7F4373C1-3934-47C3-8F36-E2FB2615CA87}"/>
              </a:ext>
            </a:extLst>
          </p:cNvPr>
          <p:cNvSpPr txBox="1"/>
          <p:nvPr/>
        </p:nvSpPr>
        <p:spPr>
          <a:xfrm rot="16200000">
            <a:off x="10872524" y="3105834"/>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Preface</a:t>
            </a:r>
            <a:endParaRPr lang="en-US" sz="3600" b="1" dirty="0">
              <a:solidFill>
                <a:srgbClr val="F0EEF0"/>
              </a:solidFill>
              <a:latin typeface="Tw Cen MT" panose="020B0602020104020603" pitchFamily="34" charset="0"/>
            </a:endParaRPr>
          </a:p>
        </p:txBody>
      </p:sp>
      <p:pic>
        <p:nvPicPr>
          <p:cNvPr id="62" name="Picture 61">
            <a:extLst>
              <a:ext uri="{FF2B5EF4-FFF2-40B4-BE49-F238E27FC236}">
                <a16:creationId xmlns:a16="http://schemas.microsoft.com/office/drawing/2014/main" xmlns="" id="{5A5E18E8-5A3E-4F1D-8254-6193AA55C0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731" y="3158573"/>
            <a:ext cx="530600" cy="530600"/>
          </a:xfrm>
          <a:prstGeom prst="rect">
            <a:avLst/>
          </a:prstGeom>
        </p:spPr>
      </p:pic>
    </p:spTree>
    <p:extLst>
      <p:ext uri="{BB962C8B-B14F-4D97-AF65-F5344CB8AC3E}">
        <p14:creationId xmlns:p14="http://schemas.microsoft.com/office/powerpoint/2010/main" val="758661002"/>
      </p:ext>
    </p:extLst>
  </p:cSld>
  <p:clrMapOvr>
    <a:masterClrMapping/>
  </p:clrMapOvr>
  <mc:AlternateContent xmlns:mc="http://schemas.openxmlformats.org/markup-compatibility/2006">
    <mc:Choice xmlns:p159="http://schemas.microsoft.com/office/powerpoint/2015/09/main" xmlns=""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ppt_x"/>
                                          </p:val>
                                        </p:tav>
                                        <p:tav tm="100000">
                                          <p:val>
                                            <p:strVal val="#ppt_x"/>
                                          </p:val>
                                        </p:tav>
                                      </p:tavLst>
                                    </p:anim>
                                    <p:anim calcmode="lin" valueType="num">
                                      <p:cBhvr additive="base">
                                        <p:cTn id="15"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37" presetClass="entr" presetSubtype="0" fill="hold" nodeType="clickEffect">
                                  <p:stCondLst>
                                    <p:cond delay="0"/>
                                  </p:stCondLst>
                                  <p:childTnLst>
                                    <p:set>
                                      <p:cBhvr>
                                        <p:cTn id="40" dur="1" fill="hold">
                                          <p:stCondLst>
                                            <p:cond delay="0"/>
                                          </p:stCondLst>
                                        </p:cTn>
                                        <p:tgtEl>
                                          <p:spTgt spid="1026"/>
                                        </p:tgtEl>
                                        <p:attrNameLst>
                                          <p:attrName>style.visibility</p:attrName>
                                        </p:attrNameLst>
                                      </p:cBhvr>
                                      <p:to>
                                        <p:strVal val="visible"/>
                                      </p:to>
                                    </p:set>
                                    <p:animEffect transition="in" filter="fade">
                                      <p:cBhvr>
                                        <p:cTn id="41" dur="1000"/>
                                        <p:tgtEl>
                                          <p:spTgt spid="1026"/>
                                        </p:tgtEl>
                                      </p:cBhvr>
                                    </p:animEffect>
                                    <p:anim calcmode="lin" valueType="num">
                                      <p:cBhvr>
                                        <p:cTn id="42" dur="1000" fill="hold"/>
                                        <p:tgtEl>
                                          <p:spTgt spid="1026"/>
                                        </p:tgtEl>
                                        <p:attrNameLst>
                                          <p:attrName>ppt_x</p:attrName>
                                        </p:attrNameLst>
                                      </p:cBhvr>
                                      <p:tavLst>
                                        <p:tav tm="0">
                                          <p:val>
                                            <p:strVal val="#ppt_x"/>
                                          </p:val>
                                        </p:tav>
                                        <p:tav tm="100000">
                                          <p:val>
                                            <p:strVal val="#ppt_x"/>
                                          </p:val>
                                        </p:tav>
                                      </p:tavLst>
                                    </p:anim>
                                    <p:anim calcmode="lin" valueType="num">
                                      <p:cBhvr>
                                        <p:cTn id="43" dur="900" decel="100000" fill="hold"/>
                                        <p:tgtEl>
                                          <p:spTgt spid="1026"/>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102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xmlns="" id="{066ACF4C-6F8C-46FC-8362-2E05C90EEAFA}"/>
              </a:ext>
            </a:extLst>
          </p:cNvPr>
          <p:cNvGrpSpPr/>
          <p:nvPr/>
        </p:nvGrpSpPr>
        <p:grpSpPr>
          <a:xfrm>
            <a:off x="-290920" y="0"/>
            <a:ext cx="12615251" cy="6858000"/>
            <a:chOff x="-290920" y="0"/>
            <a:chExt cx="12615251" cy="6858000"/>
          </a:xfrm>
        </p:grpSpPr>
        <p:sp>
          <p:nvSpPr>
            <p:cNvPr id="51" name="Rectangle 50">
              <a:extLst>
                <a:ext uri="{FF2B5EF4-FFF2-40B4-BE49-F238E27FC236}">
                  <a16:creationId xmlns:a16="http://schemas.microsoft.com/office/drawing/2014/main" xmlns="" id="{4F373113-18F1-4443-9A8E-5EF06C1D2FEA}"/>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Freeform: Shape 51">
              <a:extLst>
                <a:ext uri="{FF2B5EF4-FFF2-40B4-BE49-F238E27FC236}">
                  <a16:creationId xmlns:a16="http://schemas.microsoft.com/office/drawing/2014/main" xmlns="" id="{8F99D053-FB83-41F1-B2CB-C10918BC99BC}"/>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xmlns="" id="{7F4373C1-3934-47C3-8F36-E2FB2615CA87}"/>
                </a:ext>
              </a:extLst>
            </p:cNvPr>
            <p:cNvSpPr txBox="1"/>
            <p:nvPr/>
          </p:nvSpPr>
          <p:spPr>
            <a:xfrm rot="16200000">
              <a:off x="10756287" y="3209957"/>
              <a:ext cx="2489758"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Introduction</a:t>
              </a:r>
              <a:endParaRPr lang="en-US" sz="3600" b="1" dirty="0">
                <a:solidFill>
                  <a:srgbClr val="F0EEF0"/>
                </a:solidFill>
                <a:latin typeface="Tw Cen MT" panose="020B0602020104020603" pitchFamily="34" charset="0"/>
              </a:endParaRPr>
            </a:p>
          </p:txBody>
        </p:sp>
        <p:pic>
          <p:nvPicPr>
            <p:cNvPr id="54" name="Picture 53">
              <a:extLst>
                <a:ext uri="{FF2B5EF4-FFF2-40B4-BE49-F238E27FC236}">
                  <a16:creationId xmlns:a16="http://schemas.microsoft.com/office/drawing/2014/main" xmlns="" id="{5A5E18E8-5A3E-4F1D-8254-6193AA55C0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xmlns="" id="{150C247F-7990-4945-869D-5E2A900F477F}"/>
              </a:ext>
            </a:extLst>
          </p:cNvPr>
          <p:cNvGrpSpPr/>
          <p:nvPr/>
        </p:nvGrpSpPr>
        <p:grpSpPr>
          <a:xfrm>
            <a:off x="-8798784" y="0"/>
            <a:ext cx="12004633" cy="6858000"/>
            <a:chOff x="213096" y="0"/>
            <a:chExt cx="12004633" cy="6858000"/>
          </a:xfrm>
        </p:grpSpPr>
        <p:sp>
          <p:nvSpPr>
            <p:cNvPr id="56" name="Rectangle 55">
              <a:extLst>
                <a:ext uri="{FF2B5EF4-FFF2-40B4-BE49-F238E27FC236}">
                  <a16:creationId xmlns:a16="http://schemas.microsoft.com/office/drawing/2014/main" xmlns="" id="{6D2C93AC-EBE3-4E67-A867-76D5D6BEDB1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Freeform: Shape 56">
              <a:extLst>
                <a:ext uri="{FF2B5EF4-FFF2-40B4-BE49-F238E27FC236}">
                  <a16:creationId xmlns:a16="http://schemas.microsoft.com/office/drawing/2014/main" xmlns="" id="{35DBD2B9-E73C-4AE9-91C9-698379867E98}"/>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Box 57">
              <a:extLst>
                <a:ext uri="{FF2B5EF4-FFF2-40B4-BE49-F238E27FC236}">
                  <a16:creationId xmlns:a16="http://schemas.microsoft.com/office/drawing/2014/main" xmlns="" id="{CD6BDC4B-8313-4203-9F42-C28AC214EB64}"/>
                </a:ext>
              </a:extLst>
            </p:cNvPr>
            <p:cNvSpPr txBox="1"/>
            <p:nvPr/>
          </p:nvSpPr>
          <p:spPr>
            <a:xfrm rot="16200000">
              <a:off x="10621522" y="2828834"/>
              <a:ext cx="1992086" cy="1200329"/>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Purpose</a:t>
              </a:r>
            </a:p>
            <a:p>
              <a:pPr algn="ctr"/>
              <a:endParaRPr lang="en-US" sz="3600" b="1" dirty="0">
                <a:solidFill>
                  <a:srgbClr val="F0EEF0"/>
                </a:solidFill>
                <a:latin typeface="Tw Cen MT" panose="020B0602020104020603" pitchFamily="34" charset="0"/>
              </a:endParaRPr>
            </a:p>
          </p:txBody>
        </p:sp>
        <p:pic>
          <p:nvPicPr>
            <p:cNvPr id="59" name="Picture 58">
              <a:extLst>
                <a:ext uri="{FF2B5EF4-FFF2-40B4-BE49-F238E27FC236}">
                  <a16:creationId xmlns:a16="http://schemas.microsoft.com/office/drawing/2014/main" xmlns="" id="{44037FC5-8E34-4772-9A87-813F2AD5E4D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xmlns="" id="{BC916508-F80D-434E-B066-812949E5DB94}"/>
              </a:ext>
            </a:extLst>
          </p:cNvPr>
          <p:cNvGrpSpPr/>
          <p:nvPr/>
        </p:nvGrpSpPr>
        <p:grpSpPr>
          <a:xfrm>
            <a:off x="-7847639" y="0"/>
            <a:ext cx="9961092" cy="6858000"/>
            <a:chOff x="491575" y="0"/>
            <a:chExt cx="9961092" cy="6858000"/>
          </a:xfrm>
        </p:grpSpPr>
        <p:sp>
          <p:nvSpPr>
            <p:cNvPr id="61" name="Rectangle 60">
              <a:extLst>
                <a:ext uri="{FF2B5EF4-FFF2-40B4-BE49-F238E27FC236}">
                  <a16:creationId xmlns:a16="http://schemas.microsoft.com/office/drawing/2014/main" xmlns="" id="{CE9E3B68-B936-49FB-94D8-7AC0076CF488}"/>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xmlns="" id="{0D3F9516-66C4-44E6-9877-6C0374B5112C}"/>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xmlns="" id="{32DF4D80-460D-4455-B80A-3BC0C6A12DA2}"/>
                </a:ext>
              </a:extLst>
            </p:cNvPr>
            <p:cNvSpPr txBox="1"/>
            <p:nvPr/>
          </p:nvSpPr>
          <p:spPr>
            <a:xfrm rot="16200000">
              <a:off x="9117129" y="3189611"/>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3 Layers</a:t>
              </a:r>
              <a:endParaRPr lang="en-US" sz="3600" b="1" dirty="0">
                <a:solidFill>
                  <a:srgbClr val="F0EEF0"/>
                </a:solidFill>
                <a:latin typeface="Tw Cen MT" panose="020B0602020104020603" pitchFamily="34" charset="0"/>
              </a:endParaRPr>
            </a:p>
          </p:txBody>
        </p:sp>
        <p:pic>
          <p:nvPicPr>
            <p:cNvPr id="64" name="Picture 63">
              <a:extLst>
                <a:ext uri="{FF2B5EF4-FFF2-40B4-BE49-F238E27FC236}">
                  <a16:creationId xmlns:a16="http://schemas.microsoft.com/office/drawing/2014/main" xmlns="" id="{7AB39DAF-3109-4CEA-BD1D-C123179FF81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65" name="Group 64">
            <a:extLst>
              <a:ext uri="{FF2B5EF4-FFF2-40B4-BE49-F238E27FC236}">
                <a16:creationId xmlns:a16="http://schemas.microsoft.com/office/drawing/2014/main" xmlns="" id="{92B7020D-701A-4EE7-BDA2-CD171993C203}"/>
              </a:ext>
            </a:extLst>
          </p:cNvPr>
          <p:cNvGrpSpPr/>
          <p:nvPr/>
        </p:nvGrpSpPr>
        <p:grpSpPr>
          <a:xfrm>
            <a:off x="-7985197" y="0"/>
            <a:ext cx="9574094" cy="6858000"/>
            <a:chOff x="491575" y="0"/>
            <a:chExt cx="9574094" cy="6858000"/>
          </a:xfrm>
        </p:grpSpPr>
        <p:sp>
          <p:nvSpPr>
            <p:cNvPr id="66" name="Rectangle 65">
              <a:extLst>
                <a:ext uri="{FF2B5EF4-FFF2-40B4-BE49-F238E27FC236}">
                  <a16:creationId xmlns:a16="http://schemas.microsoft.com/office/drawing/2014/main" xmlns="" id="{3B77930A-0489-40A5-B3D7-053D64BD29C4}"/>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xmlns="" id="{3ED749F6-F5EB-48BD-A697-16D473CCCFE8}"/>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xmlns="" id="{8070AD46-78F1-4169-9AE3-EDECC43BD39B}"/>
                </a:ext>
              </a:extLst>
            </p:cNvPr>
            <p:cNvSpPr txBox="1"/>
            <p:nvPr/>
          </p:nvSpPr>
          <p:spPr>
            <a:xfrm rot="16200000">
              <a:off x="8746452" y="3189607"/>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DFD’s</a:t>
              </a:r>
              <a:endParaRPr lang="en-US" sz="3600" b="1" dirty="0">
                <a:solidFill>
                  <a:srgbClr val="F0EEF0"/>
                </a:solidFill>
                <a:latin typeface="Tw Cen MT" panose="020B0602020104020603" pitchFamily="34" charset="0"/>
              </a:endParaRPr>
            </a:p>
          </p:txBody>
        </p:sp>
        <p:pic>
          <p:nvPicPr>
            <p:cNvPr id="69" name="Picture 68">
              <a:extLst>
                <a:ext uri="{FF2B5EF4-FFF2-40B4-BE49-F238E27FC236}">
                  <a16:creationId xmlns:a16="http://schemas.microsoft.com/office/drawing/2014/main" xmlns="" id="{22B026A5-B1AC-46D4-AE84-DF77E5A294C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70" name="Rectangle 69">
            <a:extLst>
              <a:ext uri="{FF2B5EF4-FFF2-40B4-BE49-F238E27FC236}">
                <a16:creationId xmlns:a16="http://schemas.microsoft.com/office/drawing/2014/main" xmlns="" id="{371C6EE2-CCA6-4F94-870B-CB9D61CEBE17}"/>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 name="Group 70">
            <a:extLst>
              <a:ext uri="{FF2B5EF4-FFF2-40B4-BE49-F238E27FC236}">
                <a16:creationId xmlns:a16="http://schemas.microsoft.com/office/drawing/2014/main" xmlns="" id="{20422D8F-B19E-425C-93A8-F750F60A06A7}"/>
              </a:ext>
            </a:extLst>
          </p:cNvPr>
          <p:cNvGrpSpPr/>
          <p:nvPr/>
        </p:nvGrpSpPr>
        <p:grpSpPr>
          <a:xfrm>
            <a:off x="-7638543" y="-1"/>
            <a:ext cx="8692332" cy="6858000"/>
            <a:chOff x="718505" y="-1"/>
            <a:chExt cx="8692332" cy="6858000"/>
          </a:xfrm>
        </p:grpSpPr>
        <p:sp>
          <p:nvSpPr>
            <p:cNvPr id="72" name="Rectangle 71">
              <a:extLst>
                <a:ext uri="{FF2B5EF4-FFF2-40B4-BE49-F238E27FC236}">
                  <a16:creationId xmlns:a16="http://schemas.microsoft.com/office/drawing/2014/main" xmlns="" id="{3278AF09-2D0C-4E81-816C-BC1D04E40DC2}"/>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xmlns="" id="{AC2E1C67-7A8F-4EB5-AB00-3C754858084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TextBox 73">
              <a:extLst>
                <a:ext uri="{FF2B5EF4-FFF2-40B4-BE49-F238E27FC236}">
                  <a16:creationId xmlns:a16="http://schemas.microsoft.com/office/drawing/2014/main" xmlns="" id="{67795C74-0308-4781-BEE6-B62AE6D17152}"/>
                </a:ext>
              </a:extLst>
            </p:cNvPr>
            <p:cNvSpPr txBox="1"/>
            <p:nvPr/>
          </p:nvSpPr>
          <p:spPr>
            <a:xfrm rot="16200000">
              <a:off x="8091629" y="3189609"/>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Modules</a:t>
              </a:r>
              <a:endParaRPr lang="en-US" sz="3600" b="1" dirty="0">
                <a:solidFill>
                  <a:srgbClr val="F0EEF0"/>
                </a:solidFill>
                <a:latin typeface="Tw Cen MT" panose="020B0602020104020603" pitchFamily="34" charset="0"/>
              </a:endParaRPr>
            </a:p>
          </p:txBody>
        </p:sp>
        <p:pic>
          <p:nvPicPr>
            <p:cNvPr id="75" name="Picture 74">
              <a:extLst>
                <a:ext uri="{FF2B5EF4-FFF2-40B4-BE49-F238E27FC236}">
                  <a16:creationId xmlns:a16="http://schemas.microsoft.com/office/drawing/2014/main" xmlns="" id="{45C46027-B464-4ADA-A3B8-14FF4471BA1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xmlns="" id="{C1D48DDF-B760-4AB3-A520-29238CC2C408}"/>
              </a:ext>
            </a:extLst>
          </p:cNvPr>
          <p:cNvGrpSpPr/>
          <p:nvPr/>
        </p:nvGrpSpPr>
        <p:grpSpPr>
          <a:xfrm>
            <a:off x="-9431381" y="481283"/>
            <a:ext cx="9927504" cy="6858000"/>
            <a:chOff x="-9337032" y="-1"/>
            <a:chExt cx="9927504" cy="6858000"/>
          </a:xfrm>
        </p:grpSpPr>
        <p:sp>
          <p:nvSpPr>
            <p:cNvPr id="77" name="Rectangle 76">
              <a:extLst>
                <a:ext uri="{FF2B5EF4-FFF2-40B4-BE49-F238E27FC236}">
                  <a16:creationId xmlns:a16="http://schemas.microsoft.com/office/drawing/2014/main" xmlns="" id="{FA696B4D-5BCF-47C3-8B8C-BE87154A63B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Shape 77">
              <a:extLst>
                <a:ext uri="{FF2B5EF4-FFF2-40B4-BE49-F238E27FC236}">
                  <a16:creationId xmlns:a16="http://schemas.microsoft.com/office/drawing/2014/main" xmlns="" id="{BAAA7B45-7DAF-4C4D-A930-ABA45AC955D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TextBox 78">
              <a:extLst>
                <a:ext uri="{FF2B5EF4-FFF2-40B4-BE49-F238E27FC236}">
                  <a16:creationId xmlns:a16="http://schemas.microsoft.com/office/drawing/2014/main" xmlns="" id="{701F5CFD-7EE1-475C-A36F-330184D5C6E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Testing</a:t>
              </a:r>
              <a:endParaRPr lang="en-US" sz="3600" b="1" dirty="0">
                <a:solidFill>
                  <a:srgbClr val="F0EEF0"/>
                </a:solidFill>
                <a:latin typeface="Tw Cen MT" panose="020B0602020104020603" pitchFamily="34" charset="0"/>
              </a:endParaRPr>
            </a:p>
          </p:txBody>
        </p:sp>
        <p:pic>
          <p:nvPicPr>
            <p:cNvPr id="80" name="Picture 79">
              <a:extLst>
                <a:ext uri="{FF2B5EF4-FFF2-40B4-BE49-F238E27FC236}">
                  <a16:creationId xmlns:a16="http://schemas.microsoft.com/office/drawing/2014/main" xmlns="" id="{B9F42291-FBD0-4239-8D69-22035DCB4AE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sp>
        <p:nvSpPr>
          <p:cNvPr id="2" name="TextBox 1"/>
          <p:cNvSpPr txBox="1"/>
          <p:nvPr/>
        </p:nvSpPr>
        <p:spPr>
          <a:xfrm>
            <a:off x="3860250" y="2432955"/>
            <a:ext cx="5719864" cy="1477328"/>
          </a:xfrm>
          <a:prstGeom prst="rect">
            <a:avLst/>
          </a:prstGeom>
          <a:noFill/>
        </p:spPr>
        <p:txBody>
          <a:bodyPr wrap="square" rtlCol="0">
            <a:spAutoFit/>
          </a:bodyPr>
          <a:lstStyle/>
          <a:p>
            <a:pPr algn="just"/>
            <a:r>
              <a:rPr lang="en-IN" dirty="0" smtClean="0">
                <a:latin typeface="Adobe Fangsong Std R" panose="02020400000000000000" pitchFamily="18" charset="-128"/>
                <a:ea typeface="Adobe Fangsong Std R" panose="02020400000000000000" pitchFamily="18" charset="-128"/>
              </a:rPr>
              <a:t>It is a combination of several different technologies: voice recognition, voice analysis and language processing.</a:t>
            </a:r>
          </a:p>
          <a:p>
            <a:pPr algn="just"/>
            <a:endParaRPr lang="en-IN" dirty="0" smtClean="0">
              <a:latin typeface="Adobe Fangsong Std R" panose="02020400000000000000" pitchFamily="18" charset="-128"/>
              <a:ea typeface="Adobe Fangsong Std R" panose="02020400000000000000" pitchFamily="18" charset="-128"/>
            </a:endParaRPr>
          </a:p>
          <a:p>
            <a:endParaRPr lang="en-IN" dirty="0"/>
          </a:p>
        </p:txBody>
      </p:sp>
      <p:sp>
        <p:nvSpPr>
          <p:cNvPr id="3" name="TextBox 2"/>
          <p:cNvSpPr txBox="1"/>
          <p:nvPr/>
        </p:nvSpPr>
        <p:spPr>
          <a:xfrm>
            <a:off x="3868071" y="972766"/>
            <a:ext cx="5486400" cy="1754326"/>
          </a:xfrm>
          <a:prstGeom prst="rect">
            <a:avLst/>
          </a:prstGeom>
          <a:noFill/>
        </p:spPr>
        <p:txBody>
          <a:bodyPr wrap="square" rtlCol="0">
            <a:spAutoFit/>
          </a:bodyPr>
          <a:lstStyle/>
          <a:p>
            <a:pPr algn="just"/>
            <a:r>
              <a:rPr lang="en-IN" dirty="0">
                <a:latin typeface="Adobe Fangsong Std R" panose="02020400000000000000" pitchFamily="18" charset="-128"/>
                <a:ea typeface="Adobe Fangsong Std R" panose="02020400000000000000" pitchFamily="18" charset="-128"/>
              </a:rPr>
              <a:t>Voice assistants are programs on digital devices that listen and respond to verbal commands. They can make calls send text and they can also provide solutions to some complex computational problems.</a:t>
            </a:r>
          </a:p>
          <a:p>
            <a:pPr algn="just"/>
            <a:endParaRPr lang="en-IN" dirty="0">
              <a:latin typeface="Adobe Fangsong Std R" panose="02020400000000000000" pitchFamily="18" charset="-128"/>
              <a:ea typeface="Adobe Fangsong Std R" panose="02020400000000000000" pitchFamily="18" charset="-128"/>
            </a:endParaRPr>
          </a:p>
          <a:p>
            <a:endParaRPr lang="en-IN" dirty="0"/>
          </a:p>
        </p:txBody>
      </p:sp>
      <p:sp>
        <p:nvSpPr>
          <p:cNvPr id="4" name="TextBox 3"/>
          <p:cNvSpPr txBox="1"/>
          <p:nvPr/>
        </p:nvSpPr>
        <p:spPr>
          <a:xfrm>
            <a:off x="3868070" y="3821193"/>
            <a:ext cx="5593005" cy="1754326"/>
          </a:xfrm>
          <a:prstGeom prst="rect">
            <a:avLst/>
          </a:prstGeom>
          <a:noFill/>
        </p:spPr>
        <p:txBody>
          <a:bodyPr wrap="square" rtlCol="0">
            <a:spAutoFit/>
          </a:bodyPr>
          <a:lstStyle/>
          <a:p>
            <a:pPr algn="just"/>
            <a:r>
              <a:rPr lang="en-US" dirty="0">
                <a:latin typeface="Adobe Fangsong Std R" panose="02020400000000000000" pitchFamily="18" charset="-128"/>
                <a:ea typeface="Adobe Fangsong Std R" panose="02020400000000000000" pitchFamily="18" charset="-128"/>
              </a:rPr>
              <a:t>The attempt has been made to develop an “Intelligent Personal Voice Assistant using Python” which helps people to control device with their voice (speech), extract information and perform tasks on their desktop.</a:t>
            </a:r>
            <a:endParaRPr lang="en-IN" dirty="0">
              <a:latin typeface="Adobe Fangsong Std R" panose="02020400000000000000" pitchFamily="18" charset="-128"/>
              <a:ea typeface="Adobe Fangsong Std R" panose="02020400000000000000" pitchFamily="18" charset="-128"/>
            </a:endParaRPr>
          </a:p>
          <a:p>
            <a:endParaRPr lang="en-IN" dirty="0"/>
          </a:p>
        </p:txBody>
      </p:sp>
    </p:spTree>
    <p:extLst>
      <p:ext uri="{BB962C8B-B14F-4D97-AF65-F5344CB8AC3E}">
        <p14:creationId xmlns:p14="http://schemas.microsoft.com/office/powerpoint/2010/main" val="2001706127"/>
      </p:ext>
    </p:extLst>
  </p:cSld>
  <p:clrMapOvr>
    <a:masterClrMapping/>
  </p:clrMapOvr>
  <mc:AlternateContent xmlns:mc="http://schemas.openxmlformats.org/markup-compatibility/2006">
    <mc:Choice xmlns:p159="http://schemas.microsoft.com/office/powerpoint/2015/09/main" xmlns=""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82177" y="1041368"/>
            <a:ext cx="9737387" cy="1754326"/>
          </a:xfrm>
          <a:prstGeom prst="rect">
            <a:avLst/>
          </a:prstGeom>
          <a:noFill/>
        </p:spPr>
        <p:txBody>
          <a:bodyPr wrap="square" rtlCol="0">
            <a:spAutoFit/>
          </a:bodyPr>
          <a:lstStyle/>
          <a:p>
            <a:r>
              <a:rPr lang="en-IN" dirty="0" smtClean="0">
                <a:latin typeface="Adobe Fangsong Std R" panose="02020400000000000000" pitchFamily="18" charset="-128"/>
                <a:ea typeface="Adobe Fangsong Std R" panose="02020400000000000000" pitchFamily="18" charset="-128"/>
              </a:rPr>
              <a:t>The query asked by the user is processed as a string and based upon the task mentioned in the query the algorithm matches the query with its corresponding task and the Assistant executes the task and gives an acknowledgement to the user whether the task is performed or not.</a:t>
            </a:r>
          </a:p>
          <a:p>
            <a:endParaRPr lang="en-IN" dirty="0">
              <a:latin typeface="Adobe Fangsong Std R" panose="02020400000000000000" pitchFamily="18" charset="-128"/>
              <a:ea typeface="Adobe Fangsong Std R" panose="02020400000000000000" pitchFamily="18" charset="-128"/>
            </a:endParaRPr>
          </a:p>
          <a:p>
            <a:endParaRPr lang="en-IN" dirty="0" smtClean="0">
              <a:latin typeface="Adobe Fangsong Std R" panose="02020400000000000000" pitchFamily="18" charset="-128"/>
              <a:ea typeface="Adobe Fangsong Std R" panose="02020400000000000000" pitchFamily="18" charset="-128"/>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2522" y="3179122"/>
            <a:ext cx="5289998" cy="3503765"/>
          </a:xfrm>
          <a:prstGeom prst="rect">
            <a:avLst/>
          </a:prstGeom>
        </p:spPr>
      </p:pic>
      <p:sp>
        <p:nvSpPr>
          <p:cNvPr id="4" name="TextBox 3"/>
          <p:cNvSpPr txBox="1"/>
          <p:nvPr/>
        </p:nvSpPr>
        <p:spPr>
          <a:xfrm>
            <a:off x="882177" y="119733"/>
            <a:ext cx="3456359" cy="677108"/>
          </a:xfrm>
          <a:prstGeom prst="rect">
            <a:avLst/>
          </a:prstGeom>
          <a:noFill/>
        </p:spPr>
        <p:txBody>
          <a:bodyPr wrap="square" rtlCol="0">
            <a:spAutoFit/>
          </a:bodyPr>
          <a:lstStyle/>
          <a:p>
            <a:r>
              <a:rPr lang="en-IN" sz="2000" dirty="0">
                <a:latin typeface="Adobe Fangsong Std R" panose="02020400000000000000" pitchFamily="18" charset="-128"/>
                <a:ea typeface="Adobe Fangsong Std R" panose="02020400000000000000" pitchFamily="18" charset="-128"/>
              </a:rPr>
              <a:t>How does David works?</a:t>
            </a:r>
          </a:p>
          <a:p>
            <a:endParaRPr lang="en-IN" dirty="0"/>
          </a:p>
        </p:txBody>
      </p:sp>
      <p:sp>
        <p:nvSpPr>
          <p:cNvPr id="5" name="TextBox 4"/>
          <p:cNvSpPr txBox="1"/>
          <p:nvPr/>
        </p:nvSpPr>
        <p:spPr>
          <a:xfrm>
            <a:off x="882177" y="595939"/>
            <a:ext cx="5062604" cy="646331"/>
          </a:xfrm>
          <a:prstGeom prst="rect">
            <a:avLst/>
          </a:prstGeom>
          <a:noFill/>
        </p:spPr>
        <p:txBody>
          <a:bodyPr wrap="none" rtlCol="0">
            <a:spAutoFit/>
          </a:bodyPr>
          <a:lstStyle/>
          <a:p>
            <a:r>
              <a:rPr lang="en-IN" dirty="0">
                <a:latin typeface="Adobe Fangsong Std R" panose="02020400000000000000" pitchFamily="18" charset="-128"/>
                <a:ea typeface="Adobe Fangsong Std R" panose="02020400000000000000" pitchFamily="18" charset="-128"/>
              </a:rPr>
              <a:t>User asks a personal assistant to perform a task</a:t>
            </a:r>
          </a:p>
          <a:p>
            <a:endParaRPr lang="en-IN" dirty="0"/>
          </a:p>
        </p:txBody>
      </p:sp>
      <p:sp>
        <p:nvSpPr>
          <p:cNvPr id="6" name="TextBox 5"/>
          <p:cNvSpPr txBox="1"/>
          <p:nvPr/>
        </p:nvSpPr>
        <p:spPr>
          <a:xfrm>
            <a:off x="882177" y="2190379"/>
            <a:ext cx="6673174" cy="1200329"/>
          </a:xfrm>
          <a:prstGeom prst="rect">
            <a:avLst/>
          </a:prstGeom>
          <a:noFill/>
        </p:spPr>
        <p:txBody>
          <a:bodyPr wrap="square" rtlCol="0">
            <a:spAutoFit/>
          </a:bodyPr>
          <a:lstStyle/>
          <a:p>
            <a:r>
              <a:rPr lang="en-IN" dirty="0">
                <a:latin typeface="Adobe Fangsong Std R" panose="02020400000000000000" pitchFamily="18" charset="-128"/>
                <a:ea typeface="Adobe Fangsong Std R" panose="02020400000000000000" pitchFamily="18" charset="-128"/>
              </a:rPr>
              <a:t>The natural language audio signal is converted into digital data that can be analysed by the software compared with match case using an innovative algorithm to find a suitable response.</a:t>
            </a:r>
          </a:p>
          <a:p>
            <a:endParaRPr lang="en-IN" dirty="0">
              <a:latin typeface="Adobe Fangsong Std R" panose="02020400000000000000" pitchFamily="18" charset="-128"/>
              <a:ea typeface="Adobe Fangsong Std R" panose="02020400000000000000" pitchFamily="18" charset="-128"/>
            </a:endParaRPr>
          </a:p>
        </p:txBody>
      </p:sp>
      <p:sp>
        <p:nvSpPr>
          <p:cNvPr id="7" name="Freeform: Shape 51">
            <a:extLst>
              <a:ext uri="{FF2B5EF4-FFF2-40B4-BE49-F238E27FC236}">
                <a16:creationId xmlns:a16="http://schemas.microsoft.com/office/drawing/2014/main" xmlns="" id="{8F99D053-FB83-41F1-B2CB-C10918BC99BC}"/>
              </a:ext>
            </a:extLst>
          </p:cNvPr>
          <p:cNvSpPr/>
          <p:nvPr/>
        </p:nvSpPr>
        <p:spPr>
          <a:xfrm>
            <a:off x="11023600" y="221024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xmlns="" id="{7F4373C1-3934-47C3-8F36-E2FB2615CA87}"/>
              </a:ext>
            </a:extLst>
          </p:cNvPr>
          <p:cNvSpPr txBox="1"/>
          <p:nvPr/>
        </p:nvSpPr>
        <p:spPr>
          <a:xfrm rot="16200000">
            <a:off x="10872792" y="3067542"/>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 Working</a:t>
            </a:r>
            <a:endParaRPr lang="en-US" sz="3600" b="1" dirty="0">
              <a:solidFill>
                <a:srgbClr val="F0EEF0"/>
              </a:solidFill>
              <a:latin typeface="Tw Cen MT" panose="020B0602020104020603" pitchFamily="34" charset="0"/>
            </a:endParaRPr>
          </a:p>
        </p:txBody>
      </p:sp>
      <p:pic>
        <p:nvPicPr>
          <p:cNvPr id="9" name="Picture 8">
            <a:extLst>
              <a:ext uri="{FF2B5EF4-FFF2-40B4-BE49-F238E27FC236}">
                <a16:creationId xmlns:a16="http://schemas.microsoft.com/office/drawing/2014/main" xmlns="" id="{5A5E18E8-5A3E-4F1D-8254-6193AA55C07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1129999" y="3120281"/>
            <a:ext cx="530600" cy="530600"/>
          </a:xfrm>
          <a:prstGeom prst="rect">
            <a:avLst/>
          </a:prstGeom>
        </p:spPr>
      </p:pic>
    </p:spTree>
    <p:extLst>
      <p:ext uri="{BB962C8B-B14F-4D97-AF65-F5344CB8AC3E}">
        <p14:creationId xmlns:p14="http://schemas.microsoft.com/office/powerpoint/2010/main" val="2689988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down)">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1000"/>
                                        <p:tgtEl>
                                          <p:spTgt spid="2"/>
                                        </p:tgtEl>
                                      </p:cBhvr>
                                    </p:animEffect>
                                    <p:anim calcmode="lin" valueType="num">
                                      <p:cBhvr>
                                        <p:cTn id="27" dur="1000" fill="hold"/>
                                        <p:tgtEl>
                                          <p:spTgt spid="2"/>
                                        </p:tgtEl>
                                        <p:attrNameLst>
                                          <p:attrName>ppt_x</p:attrName>
                                        </p:attrNameLst>
                                      </p:cBhvr>
                                      <p:tavLst>
                                        <p:tav tm="0">
                                          <p:val>
                                            <p:strVal val="#ppt_x"/>
                                          </p:val>
                                        </p:tav>
                                        <p:tav tm="100000">
                                          <p:val>
                                            <p:strVal val="#ppt_x"/>
                                          </p:val>
                                        </p:tav>
                                      </p:tavLst>
                                    </p:anim>
                                    <p:anim calcmode="lin" valueType="num">
                                      <p:cBhvr>
                                        <p:cTn id="28"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1000"/>
                                        <p:tgtEl>
                                          <p:spTgt spid="6"/>
                                        </p:tgtEl>
                                      </p:cBhvr>
                                    </p:animEffect>
                                    <p:anim calcmode="lin" valueType="num">
                                      <p:cBhvr>
                                        <p:cTn id="34" dur="1000" fill="hold"/>
                                        <p:tgtEl>
                                          <p:spTgt spid="6"/>
                                        </p:tgtEl>
                                        <p:attrNameLst>
                                          <p:attrName>ppt_x</p:attrName>
                                        </p:attrNameLst>
                                      </p:cBhvr>
                                      <p:tavLst>
                                        <p:tav tm="0">
                                          <p:val>
                                            <p:strVal val="#ppt_x"/>
                                          </p:val>
                                        </p:tav>
                                        <p:tav tm="100000">
                                          <p:val>
                                            <p:strVal val="#ppt_x"/>
                                          </p:val>
                                        </p:tav>
                                      </p:tavLst>
                                    </p:anim>
                                    <p:anim calcmode="lin" valueType="num">
                                      <p:cBhvr>
                                        <p:cTn id="3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xmlns="" id="{BC3001EC-9F33-4C39-B780-199714C83EA2}"/>
              </a:ext>
            </a:extLst>
          </p:cNvPr>
          <p:cNvGrpSpPr/>
          <p:nvPr/>
        </p:nvGrpSpPr>
        <p:grpSpPr>
          <a:xfrm>
            <a:off x="-290920" y="0"/>
            <a:ext cx="12605541" cy="6858000"/>
            <a:chOff x="-290920" y="0"/>
            <a:chExt cx="12605541" cy="6858000"/>
          </a:xfrm>
        </p:grpSpPr>
        <p:sp>
          <p:nvSpPr>
            <p:cNvPr id="34" name="Rectangle 33">
              <a:extLst>
                <a:ext uri="{FF2B5EF4-FFF2-40B4-BE49-F238E27FC236}">
                  <a16:creationId xmlns:a16="http://schemas.microsoft.com/office/drawing/2014/main" xmlns="" id="{129B5C97-F627-4A85-B003-5396A9D964D5}"/>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a:extLst>
                <a:ext uri="{FF2B5EF4-FFF2-40B4-BE49-F238E27FC236}">
                  <a16:creationId xmlns:a16="http://schemas.microsoft.com/office/drawing/2014/main" xmlns="" id="{A97C14D5-0388-44F5-AD76-F8BBAF179CD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xmlns="" id="{2151F346-69C6-4F86-BC1F-C57BA2384CC6}"/>
                </a:ext>
              </a:extLst>
            </p:cNvPr>
            <p:cNvSpPr txBox="1"/>
            <p:nvPr/>
          </p:nvSpPr>
          <p:spPr>
            <a:xfrm rot="16200000">
              <a:off x="10755369" y="3189605"/>
              <a:ext cx="2472174"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Introduction</a:t>
              </a:r>
            </a:p>
          </p:txBody>
        </p:sp>
        <p:pic>
          <p:nvPicPr>
            <p:cNvPr id="37" name="Picture 36">
              <a:extLst>
                <a:ext uri="{FF2B5EF4-FFF2-40B4-BE49-F238E27FC236}">
                  <a16:creationId xmlns:a16="http://schemas.microsoft.com/office/drawing/2014/main" xmlns="" id="{52B367FE-8530-4052-AD96-2D6FBE490F6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38" name="Group 37">
            <a:extLst>
              <a:ext uri="{FF2B5EF4-FFF2-40B4-BE49-F238E27FC236}">
                <a16:creationId xmlns:a16="http://schemas.microsoft.com/office/drawing/2014/main" xmlns="" id="{63E93C38-ECA5-4094-81E9-196A3BD19EBD}"/>
              </a:ext>
            </a:extLst>
          </p:cNvPr>
          <p:cNvGrpSpPr/>
          <p:nvPr/>
        </p:nvGrpSpPr>
        <p:grpSpPr>
          <a:xfrm>
            <a:off x="226788" y="-2"/>
            <a:ext cx="12041666" cy="6858000"/>
            <a:chOff x="213096" y="0"/>
            <a:chExt cx="12041666" cy="6858000"/>
          </a:xfrm>
        </p:grpSpPr>
        <p:sp>
          <p:nvSpPr>
            <p:cNvPr id="39" name="Rectangle 38">
              <a:extLst>
                <a:ext uri="{FF2B5EF4-FFF2-40B4-BE49-F238E27FC236}">
                  <a16:creationId xmlns:a16="http://schemas.microsoft.com/office/drawing/2014/main" xmlns="" id="{5C85080E-7B66-43F0-AB4D-3A69B13C005A}"/>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Shape 39">
              <a:extLst>
                <a:ext uri="{FF2B5EF4-FFF2-40B4-BE49-F238E27FC236}">
                  <a16:creationId xmlns:a16="http://schemas.microsoft.com/office/drawing/2014/main" xmlns="" id="{405DAC1A-9BF8-460E-8D8B-77BFB6B27FF9}"/>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Box 40">
              <a:extLst>
                <a:ext uri="{FF2B5EF4-FFF2-40B4-BE49-F238E27FC236}">
                  <a16:creationId xmlns:a16="http://schemas.microsoft.com/office/drawing/2014/main" xmlns="" id="{90DCA374-CD21-448B-8791-8A04A9A9A552}"/>
                </a:ext>
              </a:extLst>
            </p:cNvPr>
            <p:cNvSpPr txBox="1"/>
            <p:nvPr/>
          </p:nvSpPr>
          <p:spPr>
            <a:xfrm rot="16200000">
              <a:off x="10658555" y="2828835"/>
              <a:ext cx="1992086" cy="1200329"/>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Purpose</a:t>
              </a:r>
            </a:p>
            <a:p>
              <a:pPr algn="ctr"/>
              <a:endParaRPr lang="en-US" sz="3600" b="1" dirty="0">
                <a:solidFill>
                  <a:srgbClr val="F0EEF0"/>
                </a:solidFill>
                <a:latin typeface="Tw Cen MT" panose="020B0602020104020603" pitchFamily="34" charset="0"/>
              </a:endParaRPr>
            </a:p>
          </p:txBody>
        </p:sp>
        <p:pic>
          <p:nvPicPr>
            <p:cNvPr id="42" name="Picture 41">
              <a:extLst>
                <a:ext uri="{FF2B5EF4-FFF2-40B4-BE49-F238E27FC236}">
                  <a16:creationId xmlns:a16="http://schemas.microsoft.com/office/drawing/2014/main" xmlns="" id="{83A620A7-5483-4447-9670-0F8D67F3627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43" name="Group 42">
            <a:extLst>
              <a:ext uri="{FF2B5EF4-FFF2-40B4-BE49-F238E27FC236}">
                <a16:creationId xmlns:a16="http://schemas.microsoft.com/office/drawing/2014/main" xmlns="" id="{B02914A7-C65F-4EFB-8FF4-9BB283DC3935}"/>
              </a:ext>
            </a:extLst>
          </p:cNvPr>
          <p:cNvGrpSpPr/>
          <p:nvPr/>
        </p:nvGrpSpPr>
        <p:grpSpPr>
          <a:xfrm>
            <a:off x="-7847639" y="0"/>
            <a:ext cx="9961092" cy="6858000"/>
            <a:chOff x="491575" y="0"/>
            <a:chExt cx="9961092" cy="6858000"/>
          </a:xfrm>
        </p:grpSpPr>
        <p:sp>
          <p:nvSpPr>
            <p:cNvPr id="44" name="Rectangle 43">
              <a:extLst>
                <a:ext uri="{FF2B5EF4-FFF2-40B4-BE49-F238E27FC236}">
                  <a16:creationId xmlns:a16="http://schemas.microsoft.com/office/drawing/2014/main" xmlns="" id="{99DA66B2-8A11-4397-B997-59A37787FEF8}"/>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xmlns="" id="{71A8923D-952E-459F-92C0-CCE4C5E45F88}"/>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extBox 45">
              <a:extLst>
                <a:ext uri="{FF2B5EF4-FFF2-40B4-BE49-F238E27FC236}">
                  <a16:creationId xmlns:a16="http://schemas.microsoft.com/office/drawing/2014/main" xmlns="" id="{DD73F442-B2F9-477E-B4DE-956CBA09D9C3}"/>
                </a:ext>
              </a:extLst>
            </p:cNvPr>
            <p:cNvSpPr txBox="1"/>
            <p:nvPr/>
          </p:nvSpPr>
          <p:spPr>
            <a:xfrm rot="16200000">
              <a:off x="9117129" y="3189611"/>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3 Layers</a:t>
              </a:r>
              <a:endParaRPr lang="en-US" sz="3600" b="1" dirty="0">
                <a:solidFill>
                  <a:srgbClr val="F0EEF0"/>
                </a:solidFill>
                <a:latin typeface="Tw Cen MT" panose="020B0602020104020603" pitchFamily="34" charset="0"/>
              </a:endParaRPr>
            </a:p>
          </p:txBody>
        </p:sp>
        <p:pic>
          <p:nvPicPr>
            <p:cNvPr id="47" name="Picture 46">
              <a:extLst>
                <a:ext uri="{FF2B5EF4-FFF2-40B4-BE49-F238E27FC236}">
                  <a16:creationId xmlns:a16="http://schemas.microsoft.com/office/drawing/2014/main" xmlns="" id="{7654DCD4-7920-4D83-8D7F-6D3A71A169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48" name="Group 47">
            <a:extLst>
              <a:ext uri="{FF2B5EF4-FFF2-40B4-BE49-F238E27FC236}">
                <a16:creationId xmlns:a16="http://schemas.microsoft.com/office/drawing/2014/main" xmlns="" id="{7A67CF96-B24C-4BAD-8466-B32ECC2753A1}"/>
              </a:ext>
            </a:extLst>
          </p:cNvPr>
          <p:cNvGrpSpPr/>
          <p:nvPr/>
        </p:nvGrpSpPr>
        <p:grpSpPr>
          <a:xfrm>
            <a:off x="-7985197" y="0"/>
            <a:ext cx="9574094" cy="6858000"/>
            <a:chOff x="491575" y="0"/>
            <a:chExt cx="9574094" cy="6858000"/>
          </a:xfrm>
        </p:grpSpPr>
        <p:sp>
          <p:nvSpPr>
            <p:cNvPr id="49" name="Rectangle 48">
              <a:extLst>
                <a:ext uri="{FF2B5EF4-FFF2-40B4-BE49-F238E27FC236}">
                  <a16:creationId xmlns:a16="http://schemas.microsoft.com/office/drawing/2014/main" xmlns="" id="{8B7B7434-49BE-47D6-BAE6-9B9134F0EC8C}"/>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Shape 80">
              <a:extLst>
                <a:ext uri="{FF2B5EF4-FFF2-40B4-BE49-F238E27FC236}">
                  <a16:creationId xmlns:a16="http://schemas.microsoft.com/office/drawing/2014/main" xmlns="" id="{080296C0-D397-432D-B5A1-CA7DA186EB14}"/>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TextBox 81">
              <a:extLst>
                <a:ext uri="{FF2B5EF4-FFF2-40B4-BE49-F238E27FC236}">
                  <a16:creationId xmlns:a16="http://schemas.microsoft.com/office/drawing/2014/main" xmlns="" id="{73DE47E8-526D-4A96-A671-69E14D20D1EB}"/>
                </a:ext>
              </a:extLst>
            </p:cNvPr>
            <p:cNvSpPr txBox="1"/>
            <p:nvPr/>
          </p:nvSpPr>
          <p:spPr>
            <a:xfrm rot="16200000">
              <a:off x="8746453" y="3189610"/>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DFD’s</a:t>
              </a:r>
              <a:endParaRPr lang="en-US" sz="3600" b="1" dirty="0">
                <a:solidFill>
                  <a:srgbClr val="F0EEF0"/>
                </a:solidFill>
                <a:latin typeface="Tw Cen MT" panose="020B0602020104020603" pitchFamily="34" charset="0"/>
              </a:endParaRPr>
            </a:p>
          </p:txBody>
        </p:sp>
        <p:pic>
          <p:nvPicPr>
            <p:cNvPr id="83" name="Picture 82">
              <a:extLst>
                <a:ext uri="{FF2B5EF4-FFF2-40B4-BE49-F238E27FC236}">
                  <a16:creationId xmlns:a16="http://schemas.microsoft.com/office/drawing/2014/main" xmlns="" id="{7FD4AAEC-83E5-4832-BEA2-517A195B2A7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84" name="Rectangle 83">
            <a:extLst>
              <a:ext uri="{FF2B5EF4-FFF2-40B4-BE49-F238E27FC236}">
                <a16:creationId xmlns:a16="http://schemas.microsoft.com/office/drawing/2014/main" xmlns="" id="{3C6BBB46-3AAE-49B1-8F56-3535CC357FEB}"/>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5" name="Group 84">
            <a:extLst>
              <a:ext uri="{FF2B5EF4-FFF2-40B4-BE49-F238E27FC236}">
                <a16:creationId xmlns:a16="http://schemas.microsoft.com/office/drawing/2014/main" xmlns="" id="{FA452EB0-3109-45BB-9389-19F84818FE30}"/>
              </a:ext>
            </a:extLst>
          </p:cNvPr>
          <p:cNvGrpSpPr/>
          <p:nvPr/>
        </p:nvGrpSpPr>
        <p:grpSpPr>
          <a:xfrm>
            <a:off x="-7638543" y="-1"/>
            <a:ext cx="8692332" cy="6858000"/>
            <a:chOff x="718505" y="-1"/>
            <a:chExt cx="8692332" cy="6858000"/>
          </a:xfrm>
        </p:grpSpPr>
        <p:sp>
          <p:nvSpPr>
            <p:cNvPr id="86" name="Rectangle 85">
              <a:extLst>
                <a:ext uri="{FF2B5EF4-FFF2-40B4-BE49-F238E27FC236}">
                  <a16:creationId xmlns:a16="http://schemas.microsoft.com/office/drawing/2014/main" xmlns="" id="{DF941D0C-24DA-4E77-BE08-34D6F94BD6FB}"/>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a:extLst>
                <a:ext uri="{FF2B5EF4-FFF2-40B4-BE49-F238E27FC236}">
                  <a16:creationId xmlns:a16="http://schemas.microsoft.com/office/drawing/2014/main" xmlns="" id="{09747D82-077A-45F5-8822-6A7F978E7845}"/>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xmlns="" id="{D0B26FA9-EA76-44C1-BA33-E4EBB060AC7E}"/>
                </a:ext>
              </a:extLst>
            </p:cNvPr>
            <p:cNvSpPr txBox="1"/>
            <p:nvPr/>
          </p:nvSpPr>
          <p:spPr>
            <a:xfrm rot="16200000">
              <a:off x="8091629" y="3189609"/>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Modules</a:t>
              </a:r>
              <a:endParaRPr lang="en-US" sz="3600" b="1" dirty="0">
                <a:solidFill>
                  <a:srgbClr val="F0EEF0"/>
                </a:solidFill>
                <a:latin typeface="Tw Cen MT" panose="020B0602020104020603" pitchFamily="34" charset="0"/>
              </a:endParaRPr>
            </a:p>
          </p:txBody>
        </p:sp>
        <p:pic>
          <p:nvPicPr>
            <p:cNvPr id="89" name="Picture 88">
              <a:extLst>
                <a:ext uri="{FF2B5EF4-FFF2-40B4-BE49-F238E27FC236}">
                  <a16:creationId xmlns:a16="http://schemas.microsoft.com/office/drawing/2014/main" xmlns="" id="{EF138C1A-5B68-42BE-B6B8-0EE1F473856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90" name="Group 89">
            <a:extLst>
              <a:ext uri="{FF2B5EF4-FFF2-40B4-BE49-F238E27FC236}">
                <a16:creationId xmlns:a16="http://schemas.microsoft.com/office/drawing/2014/main" xmlns="" id="{2C48F6F2-7791-4D91-ADEC-77FE8FA739E3}"/>
              </a:ext>
            </a:extLst>
          </p:cNvPr>
          <p:cNvGrpSpPr/>
          <p:nvPr/>
        </p:nvGrpSpPr>
        <p:grpSpPr>
          <a:xfrm>
            <a:off x="-9395082" y="-1"/>
            <a:ext cx="9927504" cy="6858000"/>
            <a:chOff x="-9337032" y="-1"/>
            <a:chExt cx="9927504" cy="6858000"/>
          </a:xfrm>
        </p:grpSpPr>
        <p:sp>
          <p:nvSpPr>
            <p:cNvPr id="91" name="Rectangle 90">
              <a:extLst>
                <a:ext uri="{FF2B5EF4-FFF2-40B4-BE49-F238E27FC236}">
                  <a16:creationId xmlns:a16="http://schemas.microsoft.com/office/drawing/2014/main" xmlns="" id="{F8ED37E9-9873-442F-9B7C-7F4BC1A8F51E}"/>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Freeform: Shape 91">
              <a:extLst>
                <a:ext uri="{FF2B5EF4-FFF2-40B4-BE49-F238E27FC236}">
                  <a16:creationId xmlns:a16="http://schemas.microsoft.com/office/drawing/2014/main" xmlns="" id="{F2E020DE-B46A-4F47-97AB-BB6C9038FA2E}"/>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TextBox 92">
              <a:extLst>
                <a:ext uri="{FF2B5EF4-FFF2-40B4-BE49-F238E27FC236}">
                  <a16:creationId xmlns:a16="http://schemas.microsoft.com/office/drawing/2014/main" xmlns="" id="{7CF05B7C-3B2D-4CAB-9132-7B756B442063}"/>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Testing</a:t>
              </a:r>
              <a:endParaRPr lang="en-US" sz="3600" b="1" dirty="0">
                <a:solidFill>
                  <a:srgbClr val="F0EEF0"/>
                </a:solidFill>
                <a:latin typeface="Tw Cen MT" panose="020B0602020104020603" pitchFamily="34" charset="0"/>
              </a:endParaRPr>
            </a:p>
          </p:txBody>
        </p:sp>
        <p:pic>
          <p:nvPicPr>
            <p:cNvPr id="94" name="Picture 93">
              <a:extLst>
                <a:ext uri="{FF2B5EF4-FFF2-40B4-BE49-F238E27FC236}">
                  <a16:creationId xmlns:a16="http://schemas.microsoft.com/office/drawing/2014/main" xmlns="" id="{A04E2F48-2025-4003-B590-1DD95771063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96" name="Group 95">
            <a:extLst>
              <a:ext uri="{FF2B5EF4-FFF2-40B4-BE49-F238E27FC236}">
                <a16:creationId xmlns:a16="http://schemas.microsoft.com/office/drawing/2014/main" xmlns="" id="{183EA2CA-A17F-4A6A-AC3E-6F8757F77880}"/>
              </a:ext>
            </a:extLst>
          </p:cNvPr>
          <p:cNvGrpSpPr/>
          <p:nvPr/>
        </p:nvGrpSpPr>
        <p:grpSpPr>
          <a:xfrm>
            <a:off x="7976170" y="1491437"/>
            <a:ext cx="1805441" cy="1894017"/>
            <a:chOff x="6381342" y="2182683"/>
            <a:chExt cx="1805441" cy="1894017"/>
          </a:xfrm>
        </p:grpSpPr>
        <p:sp>
          <p:nvSpPr>
            <p:cNvPr id="97" name="Rectangle: Top Corners Rounded 96">
              <a:extLst>
                <a:ext uri="{FF2B5EF4-FFF2-40B4-BE49-F238E27FC236}">
                  <a16:creationId xmlns:a16="http://schemas.microsoft.com/office/drawing/2014/main" xmlns="" id="{225A95EB-3596-4C52-91EE-39023E85BE2D}"/>
                </a:ext>
              </a:extLst>
            </p:cNvPr>
            <p:cNvSpPr/>
            <p:nvPr/>
          </p:nvSpPr>
          <p:spPr>
            <a:xfrm>
              <a:off x="6488272" y="2209800"/>
              <a:ext cx="1591582" cy="1866900"/>
            </a:xfrm>
            <a:prstGeom prst="round2SameRect">
              <a:avLst>
                <a:gd name="adj1" fmla="val 12063"/>
                <a:gd name="adj2" fmla="val 0"/>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TextBox 97">
              <a:extLst>
                <a:ext uri="{FF2B5EF4-FFF2-40B4-BE49-F238E27FC236}">
                  <a16:creationId xmlns:a16="http://schemas.microsoft.com/office/drawing/2014/main" xmlns="" id="{D9A6427C-7201-480C-B8BA-C01C9BCA7B52}"/>
                </a:ext>
              </a:extLst>
            </p:cNvPr>
            <p:cNvSpPr txBox="1"/>
            <p:nvPr/>
          </p:nvSpPr>
          <p:spPr>
            <a:xfrm>
              <a:off x="6381342" y="2182683"/>
              <a:ext cx="1805441" cy="646331"/>
            </a:xfrm>
            <a:prstGeom prst="rect">
              <a:avLst/>
            </a:prstGeom>
            <a:noFill/>
          </p:spPr>
          <p:txBody>
            <a:bodyPr wrap="square" rtlCol="0">
              <a:spAutoFit/>
            </a:bodyPr>
            <a:lstStyle/>
            <a:p>
              <a:pPr algn="ctr"/>
              <a:endParaRPr lang="en-US" sz="3600" b="1" dirty="0">
                <a:solidFill>
                  <a:srgbClr val="E6E7E9"/>
                </a:solidFill>
                <a:latin typeface="Tw Cen MT" panose="020B0602020104020603" pitchFamily="34" charset="0"/>
              </a:endParaRPr>
            </a:p>
          </p:txBody>
        </p:sp>
        <p:sp>
          <p:nvSpPr>
            <p:cNvPr id="99" name="TextBox 98">
              <a:extLst>
                <a:ext uri="{FF2B5EF4-FFF2-40B4-BE49-F238E27FC236}">
                  <a16:creationId xmlns:a16="http://schemas.microsoft.com/office/drawing/2014/main" xmlns="" id="{74F68486-5533-4B47-B6BA-92533CBB4036}"/>
                </a:ext>
              </a:extLst>
            </p:cNvPr>
            <p:cNvSpPr txBox="1"/>
            <p:nvPr/>
          </p:nvSpPr>
          <p:spPr>
            <a:xfrm>
              <a:off x="6836846" y="2563851"/>
              <a:ext cx="894432" cy="1015663"/>
            </a:xfrm>
            <a:prstGeom prst="rect">
              <a:avLst/>
            </a:prstGeom>
            <a:noFill/>
          </p:spPr>
          <p:txBody>
            <a:bodyPr wrap="square" rtlCol="0">
              <a:spAutoFit/>
            </a:bodyPr>
            <a:lstStyle/>
            <a:p>
              <a:pPr algn="ctr"/>
              <a:r>
                <a:rPr lang="en-US" sz="6000" b="1" dirty="0">
                  <a:solidFill>
                    <a:srgbClr val="E6E7E9"/>
                  </a:solidFill>
                  <a:latin typeface="Tw Cen MT" panose="020B0602020104020603" pitchFamily="34" charset="0"/>
                </a:rPr>
                <a:t>3</a:t>
              </a:r>
            </a:p>
          </p:txBody>
        </p:sp>
      </p:grpSp>
      <p:grpSp>
        <p:nvGrpSpPr>
          <p:cNvPr id="100" name="Group 99">
            <a:extLst>
              <a:ext uri="{FF2B5EF4-FFF2-40B4-BE49-F238E27FC236}">
                <a16:creationId xmlns:a16="http://schemas.microsoft.com/office/drawing/2014/main" xmlns="" id="{12310FCA-56F2-4778-94B7-C1B5FD53AE20}"/>
              </a:ext>
            </a:extLst>
          </p:cNvPr>
          <p:cNvGrpSpPr/>
          <p:nvPr/>
        </p:nvGrpSpPr>
        <p:grpSpPr>
          <a:xfrm>
            <a:off x="5479293" y="1491437"/>
            <a:ext cx="1805441" cy="1894017"/>
            <a:chOff x="3884465" y="2182683"/>
            <a:chExt cx="1805441" cy="1894017"/>
          </a:xfrm>
        </p:grpSpPr>
        <p:sp>
          <p:nvSpPr>
            <p:cNvPr id="101" name="Rectangle: Top Corners Rounded 100">
              <a:extLst>
                <a:ext uri="{FF2B5EF4-FFF2-40B4-BE49-F238E27FC236}">
                  <a16:creationId xmlns:a16="http://schemas.microsoft.com/office/drawing/2014/main" xmlns="" id="{E792FABC-AA8F-4748-B8FA-DBB9112863AC}"/>
                </a:ext>
              </a:extLst>
            </p:cNvPr>
            <p:cNvSpPr/>
            <p:nvPr/>
          </p:nvSpPr>
          <p:spPr>
            <a:xfrm>
              <a:off x="3991395" y="2209800"/>
              <a:ext cx="1591582" cy="1866900"/>
            </a:xfrm>
            <a:prstGeom prst="round2SameRect">
              <a:avLst>
                <a:gd name="adj1" fmla="val 12063"/>
                <a:gd name="adj2" fmla="val 0"/>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a:extLst>
                <a:ext uri="{FF2B5EF4-FFF2-40B4-BE49-F238E27FC236}">
                  <a16:creationId xmlns:a16="http://schemas.microsoft.com/office/drawing/2014/main" xmlns="" id="{83919267-9DA5-4811-B4F4-94D72398E7FD}"/>
                </a:ext>
              </a:extLst>
            </p:cNvPr>
            <p:cNvSpPr txBox="1"/>
            <p:nvPr/>
          </p:nvSpPr>
          <p:spPr>
            <a:xfrm>
              <a:off x="3884465" y="2182683"/>
              <a:ext cx="1805441" cy="646331"/>
            </a:xfrm>
            <a:prstGeom prst="rect">
              <a:avLst/>
            </a:prstGeom>
            <a:noFill/>
          </p:spPr>
          <p:txBody>
            <a:bodyPr wrap="square" rtlCol="0">
              <a:spAutoFit/>
            </a:bodyPr>
            <a:lstStyle/>
            <a:p>
              <a:pPr algn="ctr"/>
              <a:endParaRPr lang="en-US" sz="3600" b="1" dirty="0">
                <a:solidFill>
                  <a:srgbClr val="E6E7E9"/>
                </a:solidFill>
                <a:latin typeface="Tw Cen MT" panose="020B0602020104020603" pitchFamily="34" charset="0"/>
              </a:endParaRPr>
            </a:p>
          </p:txBody>
        </p:sp>
        <p:sp>
          <p:nvSpPr>
            <p:cNvPr id="103" name="TextBox 102">
              <a:extLst>
                <a:ext uri="{FF2B5EF4-FFF2-40B4-BE49-F238E27FC236}">
                  <a16:creationId xmlns:a16="http://schemas.microsoft.com/office/drawing/2014/main" xmlns="" id="{FECB41C1-3E79-45AA-B100-38C9E092C776}"/>
                </a:ext>
              </a:extLst>
            </p:cNvPr>
            <p:cNvSpPr txBox="1"/>
            <p:nvPr/>
          </p:nvSpPr>
          <p:spPr>
            <a:xfrm>
              <a:off x="4339969" y="2563851"/>
              <a:ext cx="894432" cy="1015663"/>
            </a:xfrm>
            <a:prstGeom prst="rect">
              <a:avLst/>
            </a:prstGeom>
            <a:noFill/>
          </p:spPr>
          <p:txBody>
            <a:bodyPr wrap="square" rtlCol="0">
              <a:spAutoFit/>
            </a:bodyPr>
            <a:lstStyle/>
            <a:p>
              <a:pPr algn="ctr"/>
              <a:r>
                <a:rPr lang="en-US" sz="6000" b="1" dirty="0">
                  <a:solidFill>
                    <a:srgbClr val="E6E7E9"/>
                  </a:solidFill>
                  <a:latin typeface="Tw Cen MT" panose="020B0602020104020603" pitchFamily="34" charset="0"/>
                </a:rPr>
                <a:t>2</a:t>
              </a:r>
            </a:p>
          </p:txBody>
        </p:sp>
      </p:grpSp>
      <p:grpSp>
        <p:nvGrpSpPr>
          <p:cNvPr id="104" name="Group 103">
            <a:extLst>
              <a:ext uri="{FF2B5EF4-FFF2-40B4-BE49-F238E27FC236}">
                <a16:creationId xmlns:a16="http://schemas.microsoft.com/office/drawing/2014/main" xmlns="" id="{A87830BE-EEF7-4034-8ABE-3212DB467DB4}"/>
              </a:ext>
            </a:extLst>
          </p:cNvPr>
          <p:cNvGrpSpPr/>
          <p:nvPr/>
        </p:nvGrpSpPr>
        <p:grpSpPr>
          <a:xfrm>
            <a:off x="2982416" y="1491437"/>
            <a:ext cx="1805441" cy="1894017"/>
            <a:chOff x="1387588" y="2182683"/>
            <a:chExt cx="1805441" cy="1894017"/>
          </a:xfrm>
        </p:grpSpPr>
        <p:sp>
          <p:nvSpPr>
            <p:cNvPr id="105" name="Rectangle: Top Corners Rounded 104">
              <a:extLst>
                <a:ext uri="{FF2B5EF4-FFF2-40B4-BE49-F238E27FC236}">
                  <a16:creationId xmlns:a16="http://schemas.microsoft.com/office/drawing/2014/main" xmlns="" id="{F1B87F23-BD02-4DB3-947D-2F61C5B87FEF}"/>
                </a:ext>
              </a:extLst>
            </p:cNvPr>
            <p:cNvSpPr/>
            <p:nvPr/>
          </p:nvSpPr>
          <p:spPr>
            <a:xfrm>
              <a:off x="1494518" y="2209800"/>
              <a:ext cx="1591582" cy="1866900"/>
            </a:xfrm>
            <a:prstGeom prst="round2SameRect">
              <a:avLst>
                <a:gd name="adj1" fmla="val 12063"/>
                <a:gd name="adj2" fmla="val 0"/>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a:extLst>
                <a:ext uri="{FF2B5EF4-FFF2-40B4-BE49-F238E27FC236}">
                  <a16:creationId xmlns:a16="http://schemas.microsoft.com/office/drawing/2014/main" xmlns="" id="{5D8301A0-49D9-41A5-A227-2E35458E6401}"/>
                </a:ext>
              </a:extLst>
            </p:cNvPr>
            <p:cNvSpPr txBox="1"/>
            <p:nvPr/>
          </p:nvSpPr>
          <p:spPr>
            <a:xfrm>
              <a:off x="1387588" y="2182683"/>
              <a:ext cx="1805441" cy="646331"/>
            </a:xfrm>
            <a:prstGeom prst="rect">
              <a:avLst/>
            </a:prstGeom>
            <a:noFill/>
          </p:spPr>
          <p:txBody>
            <a:bodyPr wrap="square" rtlCol="0">
              <a:spAutoFit/>
            </a:bodyPr>
            <a:lstStyle/>
            <a:p>
              <a:pPr algn="ctr"/>
              <a:endParaRPr lang="en-US" sz="3600" b="1" dirty="0">
                <a:solidFill>
                  <a:srgbClr val="E6E7E9"/>
                </a:solidFill>
                <a:latin typeface="Tw Cen MT" panose="020B0602020104020603" pitchFamily="34" charset="0"/>
              </a:endParaRPr>
            </a:p>
          </p:txBody>
        </p:sp>
        <p:sp>
          <p:nvSpPr>
            <p:cNvPr id="107" name="TextBox 106">
              <a:extLst>
                <a:ext uri="{FF2B5EF4-FFF2-40B4-BE49-F238E27FC236}">
                  <a16:creationId xmlns:a16="http://schemas.microsoft.com/office/drawing/2014/main" xmlns="" id="{236675CF-5B12-4D6B-8C03-F29656450255}"/>
                </a:ext>
              </a:extLst>
            </p:cNvPr>
            <p:cNvSpPr txBox="1"/>
            <p:nvPr/>
          </p:nvSpPr>
          <p:spPr>
            <a:xfrm>
              <a:off x="1843092" y="2563851"/>
              <a:ext cx="894432" cy="1015663"/>
            </a:xfrm>
            <a:prstGeom prst="rect">
              <a:avLst/>
            </a:prstGeom>
            <a:noFill/>
          </p:spPr>
          <p:txBody>
            <a:bodyPr wrap="square" rtlCol="0">
              <a:spAutoFit/>
            </a:bodyPr>
            <a:lstStyle/>
            <a:p>
              <a:pPr algn="ctr"/>
              <a:r>
                <a:rPr lang="en-US" sz="6000" b="1" dirty="0">
                  <a:solidFill>
                    <a:srgbClr val="E6E7E9"/>
                  </a:solidFill>
                  <a:latin typeface="Tw Cen MT" panose="020B0602020104020603" pitchFamily="34" charset="0"/>
                </a:rPr>
                <a:t>1</a:t>
              </a:r>
            </a:p>
          </p:txBody>
        </p:sp>
      </p:grpSp>
      <p:sp>
        <p:nvSpPr>
          <p:cNvPr id="108" name="Freeform: Shape 107">
            <a:extLst>
              <a:ext uri="{FF2B5EF4-FFF2-40B4-BE49-F238E27FC236}">
                <a16:creationId xmlns:a16="http://schemas.microsoft.com/office/drawing/2014/main" xmlns="" id="{48958204-CE05-4E79-AC55-C76FBB79E37F}"/>
              </a:ext>
            </a:extLst>
          </p:cNvPr>
          <p:cNvSpPr/>
          <p:nvPr/>
        </p:nvSpPr>
        <p:spPr>
          <a:xfrm flipV="1">
            <a:off x="3089346" y="2452004"/>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Freeform: Shape 108">
            <a:extLst>
              <a:ext uri="{FF2B5EF4-FFF2-40B4-BE49-F238E27FC236}">
                <a16:creationId xmlns:a16="http://schemas.microsoft.com/office/drawing/2014/main" xmlns="" id="{406A5A75-24F0-496A-82D6-E2B37B100BBD}"/>
              </a:ext>
            </a:extLst>
          </p:cNvPr>
          <p:cNvSpPr/>
          <p:nvPr/>
        </p:nvSpPr>
        <p:spPr>
          <a:xfrm flipV="1">
            <a:off x="5586223" y="2452004"/>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Shape 109">
            <a:extLst>
              <a:ext uri="{FF2B5EF4-FFF2-40B4-BE49-F238E27FC236}">
                <a16:creationId xmlns:a16="http://schemas.microsoft.com/office/drawing/2014/main" xmlns="" id="{B8C3E14B-EBB2-49A7-9A4E-9C6AFAF9A364}"/>
              </a:ext>
            </a:extLst>
          </p:cNvPr>
          <p:cNvSpPr/>
          <p:nvPr/>
        </p:nvSpPr>
        <p:spPr>
          <a:xfrm flipV="1">
            <a:off x="8083100" y="2452004"/>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a:extLst>
              <a:ext uri="{FF2B5EF4-FFF2-40B4-BE49-F238E27FC236}">
                <a16:creationId xmlns:a16="http://schemas.microsoft.com/office/drawing/2014/main" xmlns="" id="{8721CE74-40AC-4223-B129-B3A270C7429B}"/>
              </a:ext>
            </a:extLst>
          </p:cNvPr>
          <p:cNvSpPr txBox="1"/>
          <p:nvPr/>
        </p:nvSpPr>
        <p:spPr>
          <a:xfrm>
            <a:off x="3083677" y="3146196"/>
            <a:ext cx="1591582" cy="1477328"/>
          </a:xfrm>
          <a:prstGeom prst="rect">
            <a:avLst/>
          </a:prstGeom>
          <a:noFill/>
        </p:spPr>
        <p:txBody>
          <a:bodyPr wrap="square" rtlCol="0">
            <a:spAutoFit/>
          </a:bodyPr>
          <a:lstStyle/>
          <a:p>
            <a:pPr algn="ctr"/>
            <a:r>
              <a:rPr lang="en-IN" dirty="0" smtClean="0"/>
              <a:t> </a:t>
            </a:r>
            <a:r>
              <a:rPr lang="en-IN" dirty="0">
                <a:solidFill>
                  <a:schemeClr val="tx1">
                    <a:lumMod val="50000"/>
                    <a:lumOff val="50000"/>
                  </a:schemeClr>
                </a:solidFill>
              </a:rPr>
              <a:t>Reduce manual interaction with the system</a:t>
            </a:r>
            <a:endParaRPr lang="en-US" b="1" dirty="0">
              <a:solidFill>
                <a:schemeClr val="tx1">
                  <a:lumMod val="50000"/>
                  <a:lumOff val="50000"/>
                </a:schemeClr>
              </a:solidFill>
              <a:latin typeface="Tw Cen MT" panose="020B0602020104020603" pitchFamily="34" charset="0"/>
            </a:endParaRPr>
          </a:p>
        </p:txBody>
      </p:sp>
      <p:sp>
        <p:nvSpPr>
          <p:cNvPr id="118" name="TextBox 117">
            <a:extLst>
              <a:ext uri="{FF2B5EF4-FFF2-40B4-BE49-F238E27FC236}">
                <a16:creationId xmlns:a16="http://schemas.microsoft.com/office/drawing/2014/main" xmlns="" id="{91705BAF-DCDA-4FDC-8DA1-1FBA870AE5C8}"/>
              </a:ext>
            </a:extLst>
          </p:cNvPr>
          <p:cNvSpPr txBox="1"/>
          <p:nvPr/>
        </p:nvSpPr>
        <p:spPr>
          <a:xfrm>
            <a:off x="5572502" y="3146196"/>
            <a:ext cx="1591582" cy="923330"/>
          </a:xfrm>
          <a:prstGeom prst="rect">
            <a:avLst/>
          </a:prstGeom>
          <a:noFill/>
        </p:spPr>
        <p:txBody>
          <a:bodyPr wrap="square" rtlCol="0">
            <a:spAutoFit/>
          </a:bodyPr>
          <a:lstStyle/>
          <a:p>
            <a:pPr algn="ctr"/>
            <a:r>
              <a:rPr lang="en-IN" dirty="0">
                <a:solidFill>
                  <a:schemeClr val="tx1">
                    <a:lumMod val="50000"/>
                    <a:lumOff val="50000"/>
                  </a:schemeClr>
                </a:solidFill>
              </a:rPr>
              <a:t>Perform tasks more efficiently </a:t>
            </a:r>
          </a:p>
        </p:txBody>
      </p:sp>
      <p:sp>
        <p:nvSpPr>
          <p:cNvPr id="121" name="TextBox 120">
            <a:extLst>
              <a:ext uri="{FF2B5EF4-FFF2-40B4-BE49-F238E27FC236}">
                <a16:creationId xmlns:a16="http://schemas.microsoft.com/office/drawing/2014/main" xmlns="" id="{D025EBC6-5731-4D97-B58C-0E0C20D47817}"/>
              </a:ext>
            </a:extLst>
          </p:cNvPr>
          <p:cNvSpPr txBox="1"/>
          <p:nvPr/>
        </p:nvSpPr>
        <p:spPr>
          <a:xfrm>
            <a:off x="8079618" y="3146196"/>
            <a:ext cx="1591582" cy="923330"/>
          </a:xfrm>
          <a:prstGeom prst="rect">
            <a:avLst/>
          </a:prstGeom>
          <a:noFill/>
        </p:spPr>
        <p:txBody>
          <a:bodyPr wrap="square" rtlCol="0">
            <a:spAutoFit/>
          </a:bodyPr>
          <a:lstStyle/>
          <a:p>
            <a:pPr algn="ctr"/>
            <a:r>
              <a:rPr lang="en-IN" dirty="0">
                <a:solidFill>
                  <a:schemeClr val="tx1">
                    <a:lumMod val="50000"/>
                    <a:lumOff val="50000"/>
                  </a:schemeClr>
                </a:solidFill>
              </a:rPr>
              <a:t>Solve complex computational problems </a:t>
            </a:r>
          </a:p>
        </p:txBody>
      </p:sp>
      <p:sp>
        <p:nvSpPr>
          <p:cNvPr id="2" name="TextBox 1"/>
          <p:cNvSpPr txBox="1"/>
          <p:nvPr/>
        </p:nvSpPr>
        <p:spPr>
          <a:xfrm>
            <a:off x="3210128" y="466928"/>
            <a:ext cx="7465530" cy="923330"/>
          </a:xfrm>
          <a:prstGeom prst="rect">
            <a:avLst/>
          </a:prstGeom>
          <a:noFill/>
        </p:spPr>
        <p:txBody>
          <a:bodyPr wrap="square" rtlCol="0">
            <a:spAutoFit/>
          </a:bodyPr>
          <a:lstStyle/>
          <a:p>
            <a:r>
              <a:rPr lang="en-IN" dirty="0">
                <a:solidFill>
                  <a:schemeClr val="tx1">
                    <a:lumMod val="65000"/>
                    <a:lumOff val="35000"/>
                  </a:schemeClr>
                </a:solidFill>
                <a:latin typeface="Adobe Fangsong Std R" panose="02020400000000000000" pitchFamily="18" charset="-128"/>
                <a:ea typeface="Adobe Fangsong Std R" panose="02020400000000000000" pitchFamily="18" charset="-128"/>
              </a:rPr>
              <a:t>The main objective of David is to reduce </a:t>
            </a:r>
            <a:r>
              <a:rPr lang="en-IN" dirty="0" smtClean="0">
                <a:solidFill>
                  <a:schemeClr val="tx1">
                    <a:lumMod val="65000"/>
                    <a:lumOff val="35000"/>
                  </a:schemeClr>
                </a:solidFill>
                <a:latin typeface="Adobe Fangsong Std R" panose="02020400000000000000" pitchFamily="18" charset="-128"/>
                <a:ea typeface="Adobe Fangsong Std R" panose="02020400000000000000" pitchFamily="18" charset="-128"/>
              </a:rPr>
              <a:t>users </a:t>
            </a:r>
            <a:r>
              <a:rPr lang="en-IN" dirty="0">
                <a:solidFill>
                  <a:schemeClr val="tx1">
                    <a:lumMod val="65000"/>
                    <a:lumOff val="35000"/>
                  </a:schemeClr>
                </a:solidFill>
                <a:latin typeface="Adobe Fangsong Std R" panose="02020400000000000000" pitchFamily="18" charset="-128"/>
                <a:ea typeface="Adobe Fangsong Std R" panose="02020400000000000000" pitchFamily="18" charset="-128"/>
              </a:rPr>
              <a:t>manual interaction with the system and performing all those tasks using voice inputs only. </a:t>
            </a:r>
          </a:p>
          <a:p>
            <a:endParaRPr lang="en-IN" dirty="0"/>
          </a:p>
        </p:txBody>
      </p:sp>
    </p:spTree>
    <p:extLst>
      <p:ext uri="{BB962C8B-B14F-4D97-AF65-F5344CB8AC3E}">
        <p14:creationId xmlns:p14="http://schemas.microsoft.com/office/powerpoint/2010/main" val="1396948566"/>
      </p:ext>
    </p:extLst>
  </p:cSld>
  <p:clrMapOvr>
    <a:masterClrMapping/>
  </p:clrMapOvr>
  <mc:AlternateContent xmlns:mc="http://schemas.openxmlformats.org/markup-compatibility/2006">
    <mc:Choice xmlns:p159="http://schemas.microsoft.com/office/powerpoint/2015/09/main" xmlns=""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104"/>
                                        </p:tgtEl>
                                        <p:attrNameLst>
                                          <p:attrName>style.visibility</p:attrName>
                                        </p:attrNameLst>
                                      </p:cBhvr>
                                      <p:to>
                                        <p:strVal val="visible"/>
                                      </p:to>
                                    </p:set>
                                    <p:animEffect transition="in" filter="fade">
                                      <p:cBhvr>
                                        <p:cTn id="13" dur="500"/>
                                        <p:tgtEl>
                                          <p:spTgt spid="104"/>
                                        </p:tgtEl>
                                      </p:cBhvr>
                                    </p:animEffect>
                                    <p:anim calcmode="lin" valueType="num">
                                      <p:cBhvr>
                                        <p:cTn id="14" dur="500" fill="hold"/>
                                        <p:tgtEl>
                                          <p:spTgt spid="104"/>
                                        </p:tgtEl>
                                        <p:attrNameLst>
                                          <p:attrName>ppt_x</p:attrName>
                                        </p:attrNameLst>
                                      </p:cBhvr>
                                      <p:tavLst>
                                        <p:tav tm="0">
                                          <p:val>
                                            <p:strVal val="#ppt_x"/>
                                          </p:val>
                                        </p:tav>
                                        <p:tav tm="100000">
                                          <p:val>
                                            <p:strVal val="#ppt_x"/>
                                          </p:val>
                                        </p:tav>
                                      </p:tavLst>
                                    </p:anim>
                                    <p:anim calcmode="lin" valueType="num">
                                      <p:cBhvr>
                                        <p:cTn id="15" dur="500" fill="hold"/>
                                        <p:tgtEl>
                                          <p:spTgt spid="104"/>
                                        </p:tgtEl>
                                        <p:attrNameLst>
                                          <p:attrName>ppt_y</p:attrName>
                                        </p:attrNameLst>
                                      </p:cBhvr>
                                      <p:tavLst>
                                        <p:tav tm="0">
                                          <p:val>
                                            <p:strVal val="#ppt_y+.1"/>
                                          </p:val>
                                        </p:tav>
                                        <p:tav tm="100000">
                                          <p:val>
                                            <p:strVal val="#ppt_y"/>
                                          </p:val>
                                        </p:tav>
                                      </p:tavLst>
                                    </p:anim>
                                  </p:childTnLst>
                                </p:cTn>
                              </p:par>
                            </p:childTnLst>
                          </p:cTn>
                        </p:par>
                        <p:par>
                          <p:cTn id="16" fill="hold">
                            <p:stCondLst>
                              <p:cond delay="500"/>
                            </p:stCondLst>
                            <p:childTnLst>
                              <p:par>
                                <p:cTn id="17" presetID="42" presetClass="entr" presetSubtype="0" fill="hold" grpId="0" nodeType="afterEffect">
                                  <p:stCondLst>
                                    <p:cond delay="0"/>
                                  </p:stCondLst>
                                  <p:childTnLst>
                                    <p:set>
                                      <p:cBhvr>
                                        <p:cTn id="18" dur="1" fill="hold">
                                          <p:stCondLst>
                                            <p:cond delay="0"/>
                                          </p:stCondLst>
                                        </p:cTn>
                                        <p:tgtEl>
                                          <p:spTgt spid="108"/>
                                        </p:tgtEl>
                                        <p:attrNameLst>
                                          <p:attrName>style.visibility</p:attrName>
                                        </p:attrNameLst>
                                      </p:cBhvr>
                                      <p:to>
                                        <p:strVal val="visible"/>
                                      </p:to>
                                    </p:set>
                                    <p:animEffect transition="in" filter="fade">
                                      <p:cBhvr>
                                        <p:cTn id="19" dur="500"/>
                                        <p:tgtEl>
                                          <p:spTgt spid="108"/>
                                        </p:tgtEl>
                                      </p:cBhvr>
                                    </p:animEffect>
                                    <p:anim calcmode="lin" valueType="num">
                                      <p:cBhvr>
                                        <p:cTn id="20" dur="500" fill="hold"/>
                                        <p:tgtEl>
                                          <p:spTgt spid="108"/>
                                        </p:tgtEl>
                                        <p:attrNameLst>
                                          <p:attrName>ppt_x</p:attrName>
                                        </p:attrNameLst>
                                      </p:cBhvr>
                                      <p:tavLst>
                                        <p:tav tm="0">
                                          <p:val>
                                            <p:strVal val="#ppt_x"/>
                                          </p:val>
                                        </p:tav>
                                        <p:tav tm="100000">
                                          <p:val>
                                            <p:strVal val="#ppt_x"/>
                                          </p:val>
                                        </p:tav>
                                      </p:tavLst>
                                    </p:anim>
                                    <p:anim calcmode="lin" valueType="num">
                                      <p:cBhvr>
                                        <p:cTn id="21" dur="500" fill="hold"/>
                                        <p:tgtEl>
                                          <p:spTgt spid="108"/>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42" presetClass="entr" presetSubtype="0" fill="hold" grpId="0" nodeType="afterEffect">
                                  <p:stCondLst>
                                    <p:cond delay="0"/>
                                  </p:stCondLst>
                                  <p:childTnLst>
                                    <p:set>
                                      <p:cBhvr>
                                        <p:cTn id="24" dur="1" fill="hold">
                                          <p:stCondLst>
                                            <p:cond delay="0"/>
                                          </p:stCondLst>
                                        </p:cTn>
                                        <p:tgtEl>
                                          <p:spTgt spid="115"/>
                                        </p:tgtEl>
                                        <p:attrNameLst>
                                          <p:attrName>style.visibility</p:attrName>
                                        </p:attrNameLst>
                                      </p:cBhvr>
                                      <p:to>
                                        <p:strVal val="visible"/>
                                      </p:to>
                                    </p:set>
                                    <p:animEffect transition="in" filter="fade">
                                      <p:cBhvr>
                                        <p:cTn id="25" dur="1000"/>
                                        <p:tgtEl>
                                          <p:spTgt spid="115"/>
                                        </p:tgtEl>
                                      </p:cBhvr>
                                    </p:animEffect>
                                    <p:anim calcmode="lin" valueType="num">
                                      <p:cBhvr>
                                        <p:cTn id="26" dur="1000" fill="hold"/>
                                        <p:tgtEl>
                                          <p:spTgt spid="115"/>
                                        </p:tgtEl>
                                        <p:attrNameLst>
                                          <p:attrName>ppt_x</p:attrName>
                                        </p:attrNameLst>
                                      </p:cBhvr>
                                      <p:tavLst>
                                        <p:tav tm="0">
                                          <p:val>
                                            <p:strVal val="#ppt_x"/>
                                          </p:val>
                                        </p:tav>
                                        <p:tav tm="100000">
                                          <p:val>
                                            <p:strVal val="#ppt_x"/>
                                          </p:val>
                                        </p:tav>
                                      </p:tavLst>
                                    </p:anim>
                                    <p:anim calcmode="lin" valueType="num">
                                      <p:cBhvr>
                                        <p:cTn id="27" dur="1000" fill="hold"/>
                                        <p:tgtEl>
                                          <p:spTgt spid="115"/>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nodeType="afterEffect">
                                  <p:stCondLst>
                                    <p:cond delay="0"/>
                                  </p:stCondLst>
                                  <p:childTnLst>
                                    <p:set>
                                      <p:cBhvr>
                                        <p:cTn id="30" dur="1" fill="hold">
                                          <p:stCondLst>
                                            <p:cond delay="0"/>
                                          </p:stCondLst>
                                        </p:cTn>
                                        <p:tgtEl>
                                          <p:spTgt spid="100"/>
                                        </p:tgtEl>
                                        <p:attrNameLst>
                                          <p:attrName>style.visibility</p:attrName>
                                        </p:attrNameLst>
                                      </p:cBhvr>
                                      <p:to>
                                        <p:strVal val="visible"/>
                                      </p:to>
                                    </p:set>
                                    <p:animEffect transition="in" filter="fade">
                                      <p:cBhvr>
                                        <p:cTn id="31" dur="500"/>
                                        <p:tgtEl>
                                          <p:spTgt spid="100"/>
                                        </p:tgtEl>
                                      </p:cBhvr>
                                    </p:animEffect>
                                    <p:anim calcmode="lin" valueType="num">
                                      <p:cBhvr>
                                        <p:cTn id="32" dur="500" fill="hold"/>
                                        <p:tgtEl>
                                          <p:spTgt spid="100"/>
                                        </p:tgtEl>
                                        <p:attrNameLst>
                                          <p:attrName>ppt_x</p:attrName>
                                        </p:attrNameLst>
                                      </p:cBhvr>
                                      <p:tavLst>
                                        <p:tav tm="0">
                                          <p:val>
                                            <p:strVal val="#ppt_x"/>
                                          </p:val>
                                        </p:tav>
                                        <p:tav tm="100000">
                                          <p:val>
                                            <p:strVal val="#ppt_x"/>
                                          </p:val>
                                        </p:tav>
                                      </p:tavLst>
                                    </p:anim>
                                    <p:anim calcmode="lin" valueType="num">
                                      <p:cBhvr>
                                        <p:cTn id="33" dur="500" fill="hold"/>
                                        <p:tgtEl>
                                          <p:spTgt spid="100"/>
                                        </p:tgtEl>
                                        <p:attrNameLst>
                                          <p:attrName>ppt_y</p:attrName>
                                        </p:attrNameLst>
                                      </p:cBhvr>
                                      <p:tavLst>
                                        <p:tav tm="0">
                                          <p:val>
                                            <p:strVal val="#ppt_y+.1"/>
                                          </p:val>
                                        </p:tav>
                                        <p:tav tm="100000">
                                          <p:val>
                                            <p:strVal val="#ppt_y"/>
                                          </p:val>
                                        </p:tav>
                                      </p:tavLst>
                                    </p:anim>
                                  </p:childTnLst>
                                </p:cTn>
                              </p:par>
                            </p:childTnLst>
                          </p:cTn>
                        </p:par>
                        <p:par>
                          <p:cTn id="34" fill="hold">
                            <p:stCondLst>
                              <p:cond delay="2500"/>
                            </p:stCondLst>
                            <p:childTnLst>
                              <p:par>
                                <p:cTn id="35" presetID="42" presetClass="entr" presetSubtype="0" fill="hold" grpId="0" nodeType="afterEffect">
                                  <p:stCondLst>
                                    <p:cond delay="0"/>
                                  </p:stCondLst>
                                  <p:childTnLst>
                                    <p:set>
                                      <p:cBhvr>
                                        <p:cTn id="36" dur="1" fill="hold">
                                          <p:stCondLst>
                                            <p:cond delay="0"/>
                                          </p:stCondLst>
                                        </p:cTn>
                                        <p:tgtEl>
                                          <p:spTgt spid="109"/>
                                        </p:tgtEl>
                                        <p:attrNameLst>
                                          <p:attrName>style.visibility</p:attrName>
                                        </p:attrNameLst>
                                      </p:cBhvr>
                                      <p:to>
                                        <p:strVal val="visible"/>
                                      </p:to>
                                    </p:set>
                                    <p:animEffect transition="in" filter="fade">
                                      <p:cBhvr>
                                        <p:cTn id="37" dur="500"/>
                                        <p:tgtEl>
                                          <p:spTgt spid="109"/>
                                        </p:tgtEl>
                                      </p:cBhvr>
                                    </p:animEffect>
                                    <p:anim calcmode="lin" valueType="num">
                                      <p:cBhvr>
                                        <p:cTn id="38" dur="500" fill="hold"/>
                                        <p:tgtEl>
                                          <p:spTgt spid="109"/>
                                        </p:tgtEl>
                                        <p:attrNameLst>
                                          <p:attrName>ppt_x</p:attrName>
                                        </p:attrNameLst>
                                      </p:cBhvr>
                                      <p:tavLst>
                                        <p:tav tm="0">
                                          <p:val>
                                            <p:strVal val="#ppt_x"/>
                                          </p:val>
                                        </p:tav>
                                        <p:tav tm="100000">
                                          <p:val>
                                            <p:strVal val="#ppt_x"/>
                                          </p:val>
                                        </p:tav>
                                      </p:tavLst>
                                    </p:anim>
                                    <p:anim calcmode="lin" valueType="num">
                                      <p:cBhvr>
                                        <p:cTn id="39" dur="500" fill="hold"/>
                                        <p:tgtEl>
                                          <p:spTgt spid="109"/>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42" presetClass="entr" presetSubtype="0" fill="hold" grpId="0" nodeType="afterEffect">
                                  <p:stCondLst>
                                    <p:cond delay="0"/>
                                  </p:stCondLst>
                                  <p:childTnLst>
                                    <p:set>
                                      <p:cBhvr>
                                        <p:cTn id="42" dur="1" fill="hold">
                                          <p:stCondLst>
                                            <p:cond delay="0"/>
                                          </p:stCondLst>
                                        </p:cTn>
                                        <p:tgtEl>
                                          <p:spTgt spid="118"/>
                                        </p:tgtEl>
                                        <p:attrNameLst>
                                          <p:attrName>style.visibility</p:attrName>
                                        </p:attrNameLst>
                                      </p:cBhvr>
                                      <p:to>
                                        <p:strVal val="visible"/>
                                      </p:to>
                                    </p:set>
                                    <p:animEffect transition="in" filter="fade">
                                      <p:cBhvr>
                                        <p:cTn id="43" dur="1000"/>
                                        <p:tgtEl>
                                          <p:spTgt spid="118"/>
                                        </p:tgtEl>
                                      </p:cBhvr>
                                    </p:animEffect>
                                    <p:anim calcmode="lin" valueType="num">
                                      <p:cBhvr>
                                        <p:cTn id="44" dur="1000" fill="hold"/>
                                        <p:tgtEl>
                                          <p:spTgt spid="118"/>
                                        </p:tgtEl>
                                        <p:attrNameLst>
                                          <p:attrName>ppt_x</p:attrName>
                                        </p:attrNameLst>
                                      </p:cBhvr>
                                      <p:tavLst>
                                        <p:tav tm="0">
                                          <p:val>
                                            <p:strVal val="#ppt_x"/>
                                          </p:val>
                                        </p:tav>
                                        <p:tav tm="100000">
                                          <p:val>
                                            <p:strVal val="#ppt_x"/>
                                          </p:val>
                                        </p:tav>
                                      </p:tavLst>
                                    </p:anim>
                                    <p:anim calcmode="lin" valueType="num">
                                      <p:cBhvr>
                                        <p:cTn id="45" dur="1000" fill="hold"/>
                                        <p:tgtEl>
                                          <p:spTgt spid="118"/>
                                        </p:tgtEl>
                                        <p:attrNameLst>
                                          <p:attrName>ppt_y</p:attrName>
                                        </p:attrNameLst>
                                      </p:cBhvr>
                                      <p:tavLst>
                                        <p:tav tm="0">
                                          <p:val>
                                            <p:strVal val="#ppt_y+.1"/>
                                          </p:val>
                                        </p:tav>
                                        <p:tav tm="100000">
                                          <p:val>
                                            <p:strVal val="#ppt_y"/>
                                          </p:val>
                                        </p:tav>
                                      </p:tavLst>
                                    </p:anim>
                                  </p:childTnLst>
                                </p:cTn>
                              </p:par>
                            </p:childTnLst>
                          </p:cTn>
                        </p:par>
                        <p:par>
                          <p:cTn id="46" fill="hold">
                            <p:stCondLst>
                              <p:cond delay="4000"/>
                            </p:stCondLst>
                            <p:childTnLst>
                              <p:par>
                                <p:cTn id="47" presetID="42" presetClass="entr" presetSubtype="0" fill="hold" nodeType="afterEffect">
                                  <p:stCondLst>
                                    <p:cond delay="0"/>
                                  </p:stCondLst>
                                  <p:childTnLst>
                                    <p:set>
                                      <p:cBhvr>
                                        <p:cTn id="48" dur="1" fill="hold">
                                          <p:stCondLst>
                                            <p:cond delay="0"/>
                                          </p:stCondLst>
                                        </p:cTn>
                                        <p:tgtEl>
                                          <p:spTgt spid="96"/>
                                        </p:tgtEl>
                                        <p:attrNameLst>
                                          <p:attrName>style.visibility</p:attrName>
                                        </p:attrNameLst>
                                      </p:cBhvr>
                                      <p:to>
                                        <p:strVal val="visible"/>
                                      </p:to>
                                    </p:set>
                                    <p:animEffect transition="in" filter="fade">
                                      <p:cBhvr>
                                        <p:cTn id="49" dur="500"/>
                                        <p:tgtEl>
                                          <p:spTgt spid="96"/>
                                        </p:tgtEl>
                                      </p:cBhvr>
                                    </p:animEffect>
                                    <p:anim calcmode="lin" valueType="num">
                                      <p:cBhvr>
                                        <p:cTn id="50" dur="500" fill="hold"/>
                                        <p:tgtEl>
                                          <p:spTgt spid="96"/>
                                        </p:tgtEl>
                                        <p:attrNameLst>
                                          <p:attrName>ppt_x</p:attrName>
                                        </p:attrNameLst>
                                      </p:cBhvr>
                                      <p:tavLst>
                                        <p:tav tm="0">
                                          <p:val>
                                            <p:strVal val="#ppt_x"/>
                                          </p:val>
                                        </p:tav>
                                        <p:tav tm="100000">
                                          <p:val>
                                            <p:strVal val="#ppt_x"/>
                                          </p:val>
                                        </p:tav>
                                      </p:tavLst>
                                    </p:anim>
                                    <p:anim calcmode="lin" valueType="num">
                                      <p:cBhvr>
                                        <p:cTn id="51" dur="500" fill="hold"/>
                                        <p:tgtEl>
                                          <p:spTgt spid="96"/>
                                        </p:tgtEl>
                                        <p:attrNameLst>
                                          <p:attrName>ppt_y</p:attrName>
                                        </p:attrNameLst>
                                      </p:cBhvr>
                                      <p:tavLst>
                                        <p:tav tm="0">
                                          <p:val>
                                            <p:strVal val="#ppt_y+.1"/>
                                          </p:val>
                                        </p:tav>
                                        <p:tav tm="100000">
                                          <p:val>
                                            <p:strVal val="#ppt_y"/>
                                          </p:val>
                                        </p:tav>
                                      </p:tavLst>
                                    </p:anim>
                                  </p:childTnLst>
                                </p:cTn>
                              </p:par>
                            </p:childTnLst>
                          </p:cTn>
                        </p:par>
                        <p:par>
                          <p:cTn id="52" fill="hold">
                            <p:stCondLst>
                              <p:cond delay="4500"/>
                            </p:stCondLst>
                            <p:childTnLst>
                              <p:par>
                                <p:cTn id="53" presetID="42" presetClass="entr" presetSubtype="0" fill="hold" grpId="0" nodeType="afterEffect">
                                  <p:stCondLst>
                                    <p:cond delay="0"/>
                                  </p:stCondLst>
                                  <p:childTnLst>
                                    <p:set>
                                      <p:cBhvr>
                                        <p:cTn id="54" dur="1" fill="hold">
                                          <p:stCondLst>
                                            <p:cond delay="0"/>
                                          </p:stCondLst>
                                        </p:cTn>
                                        <p:tgtEl>
                                          <p:spTgt spid="110"/>
                                        </p:tgtEl>
                                        <p:attrNameLst>
                                          <p:attrName>style.visibility</p:attrName>
                                        </p:attrNameLst>
                                      </p:cBhvr>
                                      <p:to>
                                        <p:strVal val="visible"/>
                                      </p:to>
                                    </p:set>
                                    <p:animEffect transition="in" filter="fade">
                                      <p:cBhvr>
                                        <p:cTn id="55" dur="500"/>
                                        <p:tgtEl>
                                          <p:spTgt spid="110"/>
                                        </p:tgtEl>
                                      </p:cBhvr>
                                    </p:animEffect>
                                    <p:anim calcmode="lin" valueType="num">
                                      <p:cBhvr>
                                        <p:cTn id="56" dur="500" fill="hold"/>
                                        <p:tgtEl>
                                          <p:spTgt spid="110"/>
                                        </p:tgtEl>
                                        <p:attrNameLst>
                                          <p:attrName>ppt_x</p:attrName>
                                        </p:attrNameLst>
                                      </p:cBhvr>
                                      <p:tavLst>
                                        <p:tav tm="0">
                                          <p:val>
                                            <p:strVal val="#ppt_x"/>
                                          </p:val>
                                        </p:tav>
                                        <p:tav tm="100000">
                                          <p:val>
                                            <p:strVal val="#ppt_x"/>
                                          </p:val>
                                        </p:tav>
                                      </p:tavLst>
                                    </p:anim>
                                    <p:anim calcmode="lin" valueType="num">
                                      <p:cBhvr>
                                        <p:cTn id="57" dur="500" fill="hold"/>
                                        <p:tgtEl>
                                          <p:spTgt spid="110"/>
                                        </p:tgtEl>
                                        <p:attrNameLst>
                                          <p:attrName>ppt_y</p:attrName>
                                        </p:attrNameLst>
                                      </p:cBhvr>
                                      <p:tavLst>
                                        <p:tav tm="0">
                                          <p:val>
                                            <p:strVal val="#ppt_y+.1"/>
                                          </p:val>
                                        </p:tav>
                                        <p:tav tm="100000">
                                          <p:val>
                                            <p:strVal val="#ppt_y"/>
                                          </p:val>
                                        </p:tav>
                                      </p:tavLst>
                                    </p:anim>
                                  </p:childTnLst>
                                </p:cTn>
                              </p:par>
                            </p:childTnLst>
                          </p:cTn>
                        </p:par>
                        <p:par>
                          <p:cTn id="58" fill="hold">
                            <p:stCondLst>
                              <p:cond delay="5000"/>
                            </p:stCondLst>
                            <p:childTnLst>
                              <p:par>
                                <p:cTn id="59" presetID="42" presetClass="entr" presetSubtype="0" fill="hold" grpId="0" nodeType="afterEffect">
                                  <p:stCondLst>
                                    <p:cond delay="0"/>
                                  </p:stCondLst>
                                  <p:childTnLst>
                                    <p:set>
                                      <p:cBhvr>
                                        <p:cTn id="60" dur="1" fill="hold">
                                          <p:stCondLst>
                                            <p:cond delay="0"/>
                                          </p:stCondLst>
                                        </p:cTn>
                                        <p:tgtEl>
                                          <p:spTgt spid="121"/>
                                        </p:tgtEl>
                                        <p:attrNameLst>
                                          <p:attrName>style.visibility</p:attrName>
                                        </p:attrNameLst>
                                      </p:cBhvr>
                                      <p:to>
                                        <p:strVal val="visible"/>
                                      </p:to>
                                    </p:set>
                                    <p:animEffect transition="in" filter="fade">
                                      <p:cBhvr>
                                        <p:cTn id="61" dur="1000"/>
                                        <p:tgtEl>
                                          <p:spTgt spid="121"/>
                                        </p:tgtEl>
                                      </p:cBhvr>
                                    </p:animEffect>
                                    <p:anim calcmode="lin" valueType="num">
                                      <p:cBhvr>
                                        <p:cTn id="62" dur="1000" fill="hold"/>
                                        <p:tgtEl>
                                          <p:spTgt spid="121"/>
                                        </p:tgtEl>
                                        <p:attrNameLst>
                                          <p:attrName>ppt_x</p:attrName>
                                        </p:attrNameLst>
                                      </p:cBhvr>
                                      <p:tavLst>
                                        <p:tav tm="0">
                                          <p:val>
                                            <p:strVal val="#ppt_x"/>
                                          </p:val>
                                        </p:tav>
                                        <p:tav tm="100000">
                                          <p:val>
                                            <p:strVal val="#ppt_x"/>
                                          </p:val>
                                        </p:tav>
                                      </p:tavLst>
                                    </p:anim>
                                    <p:anim calcmode="lin" valueType="num">
                                      <p:cBhvr>
                                        <p:cTn id="63" dur="1000" fill="hold"/>
                                        <p:tgtEl>
                                          <p:spTgt spid="1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109" grpId="0" animBg="1"/>
      <p:bldP spid="110" grpId="0" animBg="1"/>
      <p:bldP spid="115" grpId="0"/>
      <p:bldP spid="118" grpId="0"/>
      <p:bldP spid="121" grpId="0"/>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56425" y="252920"/>
            <a:ext cx="9387191" cy="400110"/>
          </a:xfrm>
          <a:prstGeom prst="rect">
            <a:avLst/>
          </a:prstGeom>
          <a:noFill/>
        </p:spPr>
        <p:txBody>
          <a:bodyPr wrap="square" rtlCol="0">
            <a:spAutoFit/>
          </a:bodyPr>
          <a:lstStyle/>
          <a:p>
            <a:r>
              <a:rPr lang="en-US" sz="2000" dirty="0" smtClean="0">
                <a:latin typeface="Adobe Fangsong Std R" panose="02020400000000000000" pitchFamily="18" charset="-128"/>
                <a:ea typeface="Adobe Fangsong Std R" panose="02020400000000000000" pitchFamily="18" charset="-128"/>
              </a:rPr>
              <a:t>Working of System </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1024" t="13927" r="29884" b="18504"/>
          <a:stretch/>
        </p:blipFill>
        <p:spPr>
          <a:xfrm>
            <a:off x="3385224" y="2470826"/>
            <a:ext cx="5943601" cy="3822971"/>
          </a:xfrm>
          <a:prstGeom prst="rect">
            <a:avLst/>
          </a:prstGeom>
        </p:spPr>
      </p:pic>
      <p:sp>
        <p:nvSpPr>
          <p:cNvPr id="5" name="TextBox 4"/>
          <p:cNvSpPr txBox="1"/>
          <p:nvPr/>
        </p:nvSpPr>
        <p:spPr>
          <a:xfrm>
            <a:off x="1556425" y="750306"/>
            <a:ext cx="9601200" cy="1354217"/>
          </a:xfrm>
          <a:prstGeom prst="rect">
            <a:avLst/>
          </a:prstGeom>
          <a:noFill/>
        </p:spPr>
        <p:txBody>
          <a:bodyPr wrap="square" rtlCol="0">
            <a:spAutoFit/>
          </a:bodyPr>
          <a:lstStyle/>
          <a:p>
            <a:pPr algn="just"/>
            <a:r>
              <a:rPr lang="en-US" sz="1600" dirty="0">
                <a:latin typeface="Adobe Fangsong Std R" panose="02020400000000000000" pitchFamily="18" charset="-128"/>
                <a:ea typeface="Adobe Fangsong Std R" panose="02020400000000000000" pitchFamily="18" charset="-128"/>
              </a:rPr>
              <a:t>David focuses on relieving voice as primary means of user input. Agent then applies voice recognition algorithms to this input and records the input. It then use this input to call one of the personal information management applications such as task list or calendar to record a new entry or to search about it on search engines like Google. </a:t>
            </a:r>
            <a:endParaRPr lang="en-IN" sz="1600" dirty="0">
              <a:latin typeface="Adobe Fangsong Std R" panose="02020400000000000000" pitchFamily="18" charset="-128"/>
              <a:ea typeface="Adobe Fangsong Std R" panose="02020400000000000000" pitchFamily="18" charset="-128"/>
            </a:endParaRPr>
          </a:p>
          <a:p>
            <a:endParaRPr lang="en-IN" dirty="0"/>
          </a:p>
        </p:txBody>
      </p:sp>
      <p:sp>
        <p:nvSpPr>
          <p:cNvPr id="6" name="Freeform: Shape 51">
            <a:extLst>
              <a:ext uri="{FF2B5EF4-FFF2-40B4-BE49-F238E27FC236}">
                <a16:creationId xmlns:a16="http://schemas.microsoft.com/office/drawing/2014/main" xmlns="" id="{8F99D053-FB83-41F1-B2CB-C10918BC99BC}"/>
              </a:ext>
            </a:extLst>
          </p:cNvPr>
          <p:cNvSpPr/>
          <p:nvPr/>
        </p:nvSpPr>
        <p:spPr>
          <a:xfrm>
            <a:off x="11023599" y="2470826"/>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xmlns="" id="{7F4373C1-3934-47C3-8F36-E2FB2615CA87}"/>
              </a:ext>
            </a:extLst>
          </p:cNvPr>
          <p:cNvSpPr txBox="1"/>
          <p:nvPr/>
        </p:nvSpPr>
        <p:spPr>
          <a:xfrm rot="16200000">
            <a:off x="10872791" y="3328119"/>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Design</a:t>
            </a:r>
            <a:endParaRPr lang="en-US" sz="3600" b="1" dirty="0">
              <a:solidFill>
                <a:srgbClr val="F0EEF0"/>
              </a:solidFill>
              <a:latin typeface="Tw Cen MT" panose="020B0602020104020603" pitchFamily="34" charset="0"/>
            </a:endParaRPr>
          </a:p>
        </p:txBody>
      </p:sp>
      <p:pic>
        <p:nvPicPr>
          <p:cNvPr id="8" name="Picture 7">
            <a:extLst>
              <a:ext uri="{FF2B5EF4-FFF2-40B4-BE49-F238E27FC236}">
                <a16:creationId xmlns:a16="http://schemas.microsoft.com/office/drawing/2014/main" xmlns="" id="{5A5E18E8-5A3E-4F1D-8254-6193AA55C07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1129998" y="3380858"/>
            <a:ext cx="530600" cy="530600"/>
          </a:xfrm>
          <a:prstGeom prst="rect">
            <a:avLst/>
          </a:prstGeom>
        </p:spPr>
      </p:pic>
    </p:spTree>
    <p:extLst>
      <p:ext uri="{BB962C8B-B14F-4D97-AF65-F5344CB8AC3E}">
        <p14:creationId xmlns:p14="http://schemas.microsoft.com/office/powerpoint/2010/main" val="2366129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barn(inVertical)">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xmlns="" id="{A782FC20-E935-49F5-9473-EA7D7885B684}"/>
              </a:ext>
            </a:extLst>
          </p:cNvPr>
          <p:cNvCxnSpPr>
            <a:cxnSpLocks/>
          </p:cNvCxnSpPr>
          <p:nvPr/>
        </p:nvCxnSpPr>
        <p:spPr>
          <a:xfrm flipV="1">
            <a:off x="6094019" y="3043979"/>
            <a:ext cx="1394796" cy="1216960"/>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xmlns="" id="{D37807D7-19D0-40FF-842E-70691934C737}"/>
              </a:ext>
            </a:extLst>
          </p:cNvPr>
          <p:cNvCxnSpPr>
            <a:cxnSpLocks/>
          </p:cNvCxnSpPr>
          <p:nvPr/>
        </p:nvCxnSpPr>
        <p:spPr>
          <a:xfrm flipH="1" flipV="1">
            <a:off x="7970466" y="3075556"/>
            <a:ext cx="1075004" cy="1078218"/>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xmlns="" id="{3B6ECA9B-4BA5-4D81-BB7E-B91B633CFB8B}"/>
              </a:ext>
            </a:extLst>
          </p:cNvPr>
          <p:cNvCxnSpPr>
            <a:cxnSpLocks/>
          </p:cNvCxnSpPr>
          <p:nvPr/>
        </p:nvCxnSpPr>
        <p:spPr>
          <a:xfrm flipH="1" flipV="1">
            <a:off x="4644968" y="3134682"/>
            <a:ext cx="1195526" cy="983996"/>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xmlns="" id="{04AB86C1-1E64-4495-A5FC-89E08F5C4E79}"/>
              </a:ext>
            </a:extLst>
          </p:cNvPr>
          <p:cNvCxnSpPr>
            <a:cxnSpLocks/>
          </p:cNvCxnSpPr>
          <p:nvPr/>
        </p:nvCxnSpPr>
        <p:spPr>
          <a:xfrm flipV="1">
            <a:off x="2767625" y="3090174"/>
            <a:ext cx="1344214" cy="1107881"/>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xmlns="" id="{9E10ABB6-370E-400C-B9AC-A9AAEE08F137}"/>
              </a:ext>
            </a:extLst>
          </p:cNvPr>
          <p:cNvSpPr/>
          <p:nvPr/>
        </p:nvSpPr>
        <p:spPr>
          <a:xfrm>
            <a:off x="2394226" y="3827464"/>
            <a:ext cx="793804" cy="793804"/>
          </a:xfrm>
          <a:prstGeom prst="ellipse">
            <a:avLst/>
          </a:prstGeom>
          <a:solidFill>
            <a:srgbClr val="FF5969"/>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xmlns="" id="{9E7D1726-D4E0-47E5-9422-57F7C3371268}"/>
              </a:ext>
            </a:extLst>
          </p:cNvPr>
          <p:cNvSpPr txBox="1"/>
          <p:nvPr/>
        </p:nvSpPr>
        <p:spPr>
          <a:xfrm>
            <a:off x="2599476" y="3748800"/>
            <a:ext cx="383303" cy="923330"/>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5400" b="1" dirty="0">
                <a:solidFill>
                  <a:srgbClr val="E3E3E3"/>
                </a:solidFill>
                <a:latin typeface="Tw Cen MT" panose="020B0602020104020603" pitchFamily="34" charset="0"/>
              </a:rPr>
              <a:t>1</a:t>
            </a:r>
          </a:p>
        </p:txBody>
      </p:sp>
      <p:sp>
        <p:nvSpPr>
          <p:cNvPr id="8" name="Oval 7">
            <a:extLst>
              <a:ext uri="{FF2B5EF4-FFF2-40B4-BE49-F238E27FC236}">
                <a16:creationId xmlns:a16="http://schemas.microsoft.com/office/drawing/2014/main" xmlns="" id="{596C1A22-0505-4907-A697-DC6C5CA7D253}"/>
              </a:ext>
            </a:extLst>
          </p:cNvPr>
          <p:cNvSpPr/>
          <p:nvPr/>
        </p:nvSpPr>
        <p:spPr>
          <a:xfrm>
            <a:off x="3964599" y="2591350"/>
            <a:ext cx="793804" cy="793804"/>
          </a:xfrm>
          <a:prstGeom prst="ellipse">
            <a:avLst/>
          </a:prstGeom>
          <a:solidFill>
            <a:srgbClr val="52C9BD"/>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xmlns="" id="{53780668-03D8-4ACB-B163-42E10C01F958}"/>
              </a:ext>
            </a:extLst>
          </p:cNvPr>
          <p:cNvSpPr txBox="1"/>
          <p:nvPr/>
        </p:nvSpPr>
        <p:spPr>
          <a:xfrm>
            <a:off x="4169849" y="2512686"/>
            <a:ext cx="383303" cy="923330"/>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5400" b="1" dirty="0">
                <a:solidFill>
                  <a:srgbClr val="E3E3E3"/>
                </a:solidFill>
                <a:latin typeface="Tw Cen MT" panose="020B0602020104020603" pitchFamily="34" charset="0"/>
              </a:rPr>
              <a:t>2</a:t>
            </a:r>
          </a:p>
        </p:txBody>
      </p:sp>
      <p:sp>
        <p:nvSpPr>
          <p:cNvPr id="10" name="Oval 9">
            <a:extLst>
              <a:ext uri="{FF2B5EF4-FFF2-40B4-BE49-F238E27FC236}">
                <a16:creationId xmlns:a16="http://schemas.microsoft.com/office/drawing/2014/main" xmlns="" id="{93B4FBA5-BCBB-4444-9FE8-8EEBB691A9E8}"/>
              </a:ext>
            </a:extLst>
          </p:cNvPr>
          <p:cNvSpPr/>
          <p:nvPr/>
        </p:nvSpPr>
        <p:spPr>
          <a:xfrm>
            <a:off x="5588290" y="3836560"/>
            <a:ext cx="793804" cy="793804"/>
          </a:xfrm>
          <a:prstGeom prst="ellipse">
            <a:avLst/>
          </a:prstGeom>
          <a:solidFill>
            <a:srgbClr val="FEC630"/>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xmlns="" id="{81535A23-9766-4DF4-B2B7-F0E8691830F3}"/>
              </a:ext>
            </a:extLst>
          </p:cNvPr>
          <p:cNvSpPr txBox="1"/>
          <p:nvPr/>
        </p:nvSpPr>
        <p:spPr>
          <a:xfrm>
            <a:off x="5793540" y="3757896"/>
            <a:ext cx="383303" cy="923330"/>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5400" b="1" dirty="0">
                <a:solidFill>
                  <a:srgbClr val="E3E3E3"/>
                </a:solidFill>
                <a:latin typeface="Tw Cen MT" panose="020B0602020104020603" pitchFamily="34" charset="0"/>
              </a:rPr>
              <a:t>3</a:t>
            </a:r>
          </a:p>
        </p:txBody>
      </p:sp>
      <p:sp>
        <p:nvSpPr>
          <p:cNvPr id="12" name="Oval 11">
            <a:extLst>
              <a:ext uri="{FF2B5EF4-FFF2-40B4-BE49-F238E27FC236}">
                <a16:creationId xmlns:a16="http://schemas.microsoft.com/office/drawing/2014/main" xmlns="" id="{7CCBF8F7-6221-4419-819D-6139565E0E85}"/>
              </a:ext>
            </a:extLst>
          </p:cNvPr>
          <p:cNvSpPr/>
          <p:nvPr/>
        </p:nvSpPr>
        <p:spPr>
          <a:xfrm>
            <a:off x="7335287" y="2591350"/>
            <a:ext cx="793804" cy="793804"/>
          </a:xfrm>
          <a:prstGeom prst="ellipse">
            <a:avLst/>
          </a:prstGeom>
          <a:solidFill>
            <a:srgbClr val="92D050"/>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xmlns="" id="{DD934718-F515-4C28-956B-CCF54118327A}"/>
              </a:ext>
            </a:extLst>
          </p:cNvPr>
          <p:cNvSpPr txBox="1"/>
          <p:nvPr/>
        </p:nvSpPr>
        <p:spPr>
          <a:xfrm>
            <a:off x="7540248" y="2512686"/>
            <a:ext cx="383303" cy="923330"/>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5400" b="1" dirty="0">
                <a:solidFill>
                  <a:srgbClr val="E3E3E3"/>
                </a:solidFill>
                <a:latin typeface="Tw Cen MT" panose="020B0602020104020603" pitchFamily="34" charset="0"/>
              </a:rPr>
              <a:t>4</a:t>
            </a:r>
          </a:p>
        </p:txBody>
      </p:sp>
      <p:sp>
        <p:nvSpPr>
          <p:cNvPr id="14" name="Oval 13">
            <a:extLst>
              <a:ext uri="{FF2B5EF4-FFF2-40B4-BE49-F238E27FC236}">
                <a16:creationId xmlns:a16="http://schemas.microsoft.com/office/drawing/2014/main" xmlns="" id="{45C9F015-705F-4A6C-85EC-706AC48B6AF9}"/>
              </a:ext>
            </a:extLst>
          </p:cNvPr>
          <p:cNvSpPr/>
          <p:nvPr/>
        </p:nvSpPr>
        <p:spPr>
          <a:xfrm>
            <a:off x="8739672" y="3833545"/>
            <a:ext cx="793804" cy="793804"/>
          </a:xfrm>
          <a:prstGeom prst="ellipse">
            <a:avLst/>
          </a:prstGeom>
          <a:solidFill>
            <a:srgbClr val="5D7373"/>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xmlns="" id="{5D96212E-766A-46E2-BFE8-8678039984CF}"/>
              </a:ext>
            </a:extLst>
          </p:cNvPr>
          <p:cNvSpPr txBox="1"/>
          <p:nvPr/>
        </p:nvSpPr>
        <p:spPr>
          <a:xfrm>
            <a:off x="8944922" y="3754881"/>
            <a:ext cx="383303" cy="923330"/>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5400" b="1" dirty="0">
                <a:solidFill>
                  <a:srgbClr val="E3E3E3"/>
                </a:solidFill>
                <a:latin typeface="Tw Cen MT" panose="020B0602020104020603" pitchFamily="34" charset="0"/>
              </a:rPr>
              <a:t>5</a:t>
            </a:r>
          </a:p>
        </p:txBody>
      </p:sp>
      <p:sp>
        <p:nvSpPr>
          <p:cNvPr id="17" name="TextBox 16">
            <a:extLst>
              <a:ext uri="{FF2B5EF4-FFF2-40B4-BE49-F238E27FC236}">
                <a16:creationId xmlns:a16="http://schemas.microsoft.com/office/drawing/2014/main" xmlns="" id="{69D30BDD-9B87-46E8-A24E-9545FC3867F7}"/>
              </a:ext>
            </a:extLst>
          </p:cNvPr>
          <p:cNvSpPr txBox="1"/>
          <p:nvPr/>
        </p:nvSpPr>
        <p:spPr>
          <a:xfrm>
            <a:off x="1740715" y="4707189"/>
            <a:ext cx="2126507" cy="400110"/>
          </a:xfrm>
          <a:prstGeom prst="rect">
            <a:avLst/>
          </a:prstGeom>
          <a:noFill/>
        </p:spPr>
        <p:txBody>
          <a:bodyPr wrap="square" rtlCol="0">
            <a:spAutoFit/>
          </a:bodyPr>
          <a:lstStyle/>
          <a:p>
            <a:pPr algn="ctr"/>
            <a:r>
              <a:rPr lang="en-US" sz="2000" b="1" dirty="0" smtClean="0">
                <a:solidFill>
                  <a:srgbClr val="FF5969"/>
                </a:solidFill>
                <a:latin typeface="Tw Cen MT" panose="020B0602020104020603" pitchFamily="34" charset="0"/>
              </a:rPr>
              <a:t>Voice Input</a:t>
            </a:r>
            <a:endParaRPr lang="en-US" sz="2000" b="1" dirty="0">
              <a:solidFill>
                <a:srgbClr val="FF5969"/>
              </a:solidFill>
              <a:latin typeface="Tw Cen MT" panose="020B0602020104020603" pitchFamily="34" charset="0"/>
            </a:endParaRPr>
          </a:p>
        </p:txBody>
      </p:sp>
      <p:sp>
        <p:nvSpPr>
          <p:cNvPr id="20" name="TextBox 19">
            <a:extLst>
              <a:ext uri="{FF2B5EF4-FFF2-40B4-BE49-F238E27FC236}">
                <a16:creationId xmlns:a16="http://schemas.microsoft.com/office/drawing/2014/main" xmlns="" id="{0E2C30B2-B6C2-4FB5-983B-650E04DA731F}"/>
              </a:ext>
            </a:extLst>
          </p:cNvPr>
          <p:cNvSpPr txBox="1"/>
          <p:nvPr/>
        </p:nvSpPr>
        <p:spPr>
          <a:xfrm>
            <a:off x="3298246" y="1735530"/>
            <a:ext cx="2126507" cy="707886"/>
          </a:xfrm>
          <a:prstGeom prst="rect">
            <a:avLst/>
          </a:prstGeom>
          <a:noFill/>
        </p:spPr>
        <p:txBody>
          <a:bodyPr wrap="square" rtlCol="0">
            <a:spAutoFit/>
          </a:bodyPr>
          <a:lstStyle/>
          <a:p>
            <a:pPr algn="ctr"/>
            <a:r>
              <a:rPr lang="en-US" sz="2000" b="1" dirty="0" smtClean="0">
                <a:solidFill>
                  <a:srgbClr val="52C9BD"/>
                </a:solidFill>
                <a:latin typeface="Tw Cen MT" panose="020B0602020104020603" pitchFamily="34" charset="0"/>
              </a:rPr>
              <a:t> Speech Recognition</a:t>
            </a:r>
            <a:endParaRPr lang="en-US" sz="2000" b="1" dirty="0">
              <a:solidFill>
                <a:srgbClr val="52C9BD"/>
              </a:solidFill>
              <a:latin typeface="Tw Cen MT" panose="020B0602020104020603" pitchFamily="34" charset="0"/>
            </a:endParaRPr>
          </a:p>
        </p:txBody>
      </p:sp>
      <p:sp>
        <p:nvSpPr>
          <p:cNvPr id="23" name="TextBox 22">
            <a:extLst>
              <a:ext uri="{FF2B5EF4-FFF2-40B4-BE49-F238E27FC236}">
                <a16:creationId xmlns:a16="http://schemas.microsoft.com/office/drawing/2014/main" xmlns="" id="{B3DE6A1C-C832-4687-AEE9-6C5A85CE052E}"/>
              </a:ext>
            </a:extLst>
          </p:cNvPr>
          <p:cNvSpPr txBox="1"/>
          <p:nvPr/>
        </p:nvSpPr>
        <p:spPr>
          <a:xfrm>
            <a:off x="4940438" y="4712296"/>
            <a:ext cx="2126507" cy="400110"/>
          </a:xfrm>
          <a:prstGeom prst="rect">
            <a:avLst/>
          </a:prstGeom>
          <a:noFill/>
        </p:spPr>
        <p:txBody>
          <a:bodyPr wrap="square" rtlCol="0">
            <a:spAutoFit/>
          </a:bodyPr>
          <a:lstStyle/>
          <a:p>
            <a:pPr algn="ctr"/>
            <a:r>
              <a:rPr lang="en-US" sz="2000" b="1" dirty="0" smtClean="0">
                <a:solidFill>
                  <a:srgbClr val="FEC630"/>
                </a:solidFill>
                <a:latin typeface="Tw Cen MT" panose="020B0602020104020603" pitchFamily="34" charset="0"/>
              </a:rPr>
              <a:t> Match case</a:t>
            </a:r>
            <a:endParaRPr lang="en-US" sz="2000" b="1" dirty="0">
              <a:solidFill>
                <a:srgbClr val="FEC630"/>
              </a:solidFill>
              <a:latin typeface="Tw Cen MT" panose="020B0602020104020603" pitchFamily="34" charset="0"/>
            </a:endParaRPr>
          </a:p>
        </p:txBody>
      </p:sp>
      <p:sp>
        <p:nvSpPr>
          <p:cNvPr id="26" name="TextBox 25">
            <a:extLst>
              <a:ext uri="{FF2B5EF4-FFF2-40B4-BE49-F238E27FC236}">
                <a16:creationId xmlns:a16="http://schemas.microsoft.com/office/drawing/2014/main" xmlns="" id="{9477A723-66C6-438D-B409-858F18CFE6C2}"/>
              </a:ext>
            </a:extLst>
          </p:cNvPr>
          <p:cNvSpPr txBox="1"/>
          <p:nvPr/>
        </p:nvSpPr>
        <p:spPr>
          <a:xfrm>
            <a:off x="6790779" y="1657150"/>
            <a:ext cx="2126507" cy="707886"/>
          </a:xfrm>
          <a:prstGeom prst="rect">
            <a:avLst/>
          </a:prstGeom>
          <a:noFill/>
        </p:spPr>
        <p:txBody>
          <a:bodyPr wrap="square" rtlCol="0">
            <a:spAutoFit/>
          </a:bodyPr>
          <a:lstStyle/>
          <a:p>
            <a:pPr algn="ctr"/>
            <a:r>
              <a:rPr lang="en-US" sz="2000" b="1" dirty="0" smtClean="0">
                <a:solidFill>
                  <a:srgbClr val="92D050"/>
                </a:solidFill>
                <a:latin typeface="Tw Cen MT" panose="020B0602020104020603" pitchFamily="34" charset="0"/>
              </a:rPr>
              <a:t>Processing</a:t>
            </a:r>
          </a:p>
          <a:p>
            <a:pPr algn="ctr"/>
            <a:r>
              <a:rPr lang="en-US" sz="2000" b="1" dirty="0" smtClean="0">
                <a:solidFill>
                  <a:srgbClr val="92D050"/>
                </a:solidFill>
                <a:latin typeface="Tw Cen MT" panose="020B0602020104020603" pitchFamily="34" charset="0"/>
              </a:rPr>
              <a:t> output</a:t>
            </a:r>
            <a:endParaRPr lang="en-US" sz="2000" b="1" dirty="0">
              <a:solidFill>
                <a:srgbClr val="92D050"/>
              </a:solidFill>
              <a:latin typeface="Tw Cen MT" panose="020B0602020104020603" pitchFamily="34" charset="0"/>
            </a:endParaRPr>
          </a:p>
        </p:txBody>
      </p:sp>
      <p:sp>
        <p:nvSpPr>
          <p:cNvPr id="29" name="TextBox 28">
            <a:extLst>
              <a:ext uri="{FF2B5EF4-FFF2-40B4-BE49-F238E27FC236}">
                <a16:creationId xmlns:a16="http://schemas.microsoft.com/office/drawing/2014/main" xmlns="" id="{E8E98955-EC54-4C15-9E32-7FD2C249757F}"/>
              </a:ext>
            </a:extLst>
          </p:cNvPr>
          <p:cNvSpPr txBox="1"/>
          <p:nvPr/>
        </p:nvSpPr>
        <p:spPr>
          <a:xfrm>
            <a:off x="8073319" y="4716330"/>
            <a:ext cx="2126507" cy="400110"/>
          </a:xfrm>
          <a:prstGeom prst="rect">
            <a:avLst/>
          </a:prstGeom>
          <a:noFill/>
        </p:spPr>
        <p:txBody>
          <a:bodyPr wrap="square" rtlCol="0">
            <a:spAutoFit/>
          </a:bodyPr>
          <a:lstStyle/>
          <a:p>
            <a:pPr algn="ctr"/>
            <a:r>
              <a:rPr lang="en-US" sz="2000" b="1" dirty="0" smtClean="0">
                <a:solidFill>
                  <a:srgbClr val="5D7373"/>
                </a:solidFill>
                <a:latin typeface="Tw Cen MT" panose="020B0602020104020603" pitchFamily="34" charset="0"/>
              </a:rPr>
              <a:t>Executing Task</a:t>
            </a:r>
            <a:endParaRPr lang="en-US" sz="2000" b="1" dirty="0">
              <a:solidFill>
                <a:srgbClr val="5D7373"/>
              </a:solidFill>
              <a:latin typeface="Tw Cen MT" panose="020B0602020104020603" pitchFamily="34" charset="0"/>
            </a:endParaRPr>
          </a:p>
        </p:txBody>
      </p:sp>
      <p:sp>
        <p:nvSpPr>
          <p:cNvPr id="31" name="Freeform: Shape 51">
            <a:extLst>
              <a:ext uri="{FF2B5EF4-FFF2-40B4-BE49-F238E27FC236}">
                <a16:creationId xmlns:a16="http://schemas.microsoft.com/office/drawing/2014/main" xmlns="" id="{8F99D053-FB83-41F1-B2CB-C10918BC99BC}"/>
              </a:ext>
            </a:extLst>
          </p:cNvPr>
          <p:cNvSpPr/>
          <p:nvPr/>
        </p:nvSpPr>
        <p:spPr>
          <a:xfrm>
            <a:off x="11023599" y="2424024"/>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xmlns="" id="{7F4373C1-3934-47C3-8F36-E2FB2615CA87}"/>
              </a:ext>
            </a:extLst>
          </p:cNvPr>
          <p:cNvSpPr txBox="1"/>
          <p:nvPr/>
        </p:nvSpPr>
        <p:spPr>
          <a:xfrm rot="16200000">
            <a:off x="10872791" y="3281317"/>
            <a:ext cx="1992086" cy="646331"/>
          </a:xfrm>
          <a:prstGeom prst="rect">
            <a:avLst/>
          </a:prstGeom>
          <a:noFill/>
        </p:spPr>
        <p:txBody>
          <a:bodyPr wrap="square" rtlCol="0">
            <a:spAutoFit/>
          </a:bodyPr>
          <a:lstStyle/>
          <a:p>
            <a:pPr algn="ctr"/>
            <a:r>
              <a:rPr lang="en-US" sz="3600" b="1" dirty="0" smtClean="0">
                <a:solidFill>
                  <a:srgbClr val="F0EEF0"/>
                </a:solidFill>
                <a:latin typeface="Tw Cen MT" panose="020B0602020104020603" pitchFamily="34" charset="0"/>
              </a:rPr>
              <a:t>Design</a:t>
            </a:r>
            <a:endParaRPr lang="en-US" sz="3600" b="1" dirty="0">
              <a:solidFill>
                <a:srgbClr val="F0EEF0"/>
              </a:solidFill>
              <a:latin typeface="Tw Cen MT" panose="020B0602020104020603" pitchFamily="34" charset="0"/>
            </a:endParaRPr>
          </a:p>
        </p:txBody>
      </p:sp>
      <p:pic>
        <p:nvPicPr>
          <p:cNvPr id="33" name="Picture 32">
            <a:extLst>
              <a:ext uri="{FF2B5EF4-FFF2-40B4-BE49-F238E27FC236}">
                <a16:creationId xmlns:a16="http://schemas.microsoft.com/office/drawing/2014/main" xmlns="" id="{5A5E18E8-5A3E-4F1D-8254-6193AA55C0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1129998" y="3334056"/>
            <a:ext cx="530600" cy="530600"/>
          </a:xfrm>
          <a:prstGeom prst="rect">
            <a:avLst/>
          </a:prstGeom>
        </p:spPr>
      </p:pic>
    </p:spTree>
    <p:extLst>
      <p:ext uri="{BB962C8B-B14F-4D97-AF65-F5344CB8AC3E}">
        <p14:creationId xmlns:p14="http://schemas.microsoft.com/office/powerpoint/2010/main" val="1642460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750"/>
                            </p:stCondLst>
                            <p:childTnLst>
                              <p:par>
                                <p:cTn id="11" presetID="53" presetClass="entr" presetSubtype="16"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par>
                                <p:cTn id="16" presetID="22" presetClass="entr" presetSubtype="4" fill="hold" nodeType="withEffect">
                                  <p:stCondLst>
                                    <p:cond delay="25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par>
                                <p:cTn id="19" presetID="53" presetClass="entr" presetSubtype="16" fill="hold" grpId="0" nodeType="withEffect">
                                  <p:stCondLst>
                                    <p:cond delay="50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1750"/>
                            </p:stCondLst>
                            <p:childTnLst>
                              <p:par>
                                <p:cTn id="25" presetID="53" presetClass="entr" presetSubtype="16"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par>
                                <p:cTn id="30" presetID="22" presetClass="entr" presetSubtype="8" fill="hold" nodeType="withEffect">
                                  <p:stCondLst>
                                    <p:cond delay="500"/>
                                  </p:stCondLst>
                                  <p:childTnLst>
                                    <p:set>
                                      <p:cBhvr>
                                        <p:cTn id="31" dur="1" fill="hold">
                                          <p:stCondLst>
                                            <p:cond delay="0"/>
                                          </p:stCondLst>
                                        </p:cTn>
                                        <p:tgtEl>
                                          <p:spTgt spid="4"/>
                                        </p:tgtEl>
                                        <p:attrNameLst>
                                          <p:attrName>style.visibility</p:attrName>
                                        </p:attrNameLst>
                                      </p:cBhvr>
                                      <p:to>
                                        <p:strVal val="visible"/>
                                      </p:to>
                                    </p:set>
                                    <p:animEffect transition="in" filter="wipe(left)">
                                      <p:cBhvr>
                                        <p:cTn id="32" dur="500"/>
                                        <p:tgtEl>
                                          <p:spTgt spid="4"/>
                                        </p:tgtEl>
                                      </p:cBhvr>
                                    </p:animEffect>
                                  </p:childTnLst>
                                </p:cTn>
                              </p:par>
                              <p:par>
                                <p:cTn id="33" presetID="53" presetClass="entr" presetSubtype="16" fill="hold" grpId="0" nodeType="withEffect">
                                  <p:stCondLst>
                                    <p:cond delay="750"/>
                                  </p:st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Effect transition="in" filter="fade">
                                      <p:cBhvr>
                                        <p:cTn id="37" dur="500"/>
                                        <p:tgtEl>
                                          <p:spTgt spid="10"/>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p:cTn id="41" dur="500" fill="hold"/>
                                        <p:tgtEl>
                                          <p:spTgt spid="11"/>
                                        </p:tgtEl>
                                        <p:attrNameLst>
                                          <p:attrName>ppt_w</p:attrName>
                                        </p:attrNameLst>
                                      </p:cBhvr>
                                      <p:tavLst>
                                        <p:tav tm="0">
                                          <p:val>
                                            <p:fltVal val="0"/>
                                          </p:val>
                                        </p:tav>
                                        <p:tav tm="100000">
                                          <p:val>
                                            <p:strVal val="#ppt_w"/>
                                          </p:val>
                                        </p:tav>
                                      </p:tavLst>
                                    </p:anim>
                                    <p:anim calcmode="lin" valueType="num">
                                      <p:cBhvr>
                                        <p:cTn id="42" dur="500" fill="hold"/>
                                        <p:tgtEl>
                                          <p:spTgt spid="11"/>
                                        </p:tgtEl>
                                        <p:attrNameLst>
                                          <p:attrName>ppt_h</p:attrName>
                                        </p:attrNameLst>
                                      </p:cBhvr>
                                      <p:tavLst>
                                        <p:tav tm="0">
                                          <p:val>
                                            <p:fltVal val="0"/>
                                          </p:val>
                                        </p:tav>
                                        <p:tav tm="100000">
                                          <p:val>
                                            <p:strVal val="#ppt_h"/>
                                          </p:val>
                                        </p:tav>
                                      </p:tavLst>
                                    </p:anim>
                                    <p:animEffect transition="in" filter="fade">
                                      <p:cBhvr>
                                        <p:cTn id="43" dur="500"/>
                                        <p:tgtEl>
                                          <p:spTgt spid="11"/>
                                        </p:tgtEl>
                                      </p:cBhvr>
                                    </p:animEffect>
                                  </p:childTnLst>
                                </p:cTn>
                              </p:par>
                              <p:par>
                                <p:cTn id="44" presetID="22" presetClass="entr" presetSubtype="4" fill="hold" nodeType="withEffect">
                                  <p:stCondLst>
                                    <p:cond delay="250"/>
                                  </p:stCondLst>
                                  <p:childTnLst>
                                    <p:set>
                                      <p:cBhvr>
                                        <p:cTn id="45" dur="1" fill="hold">
                                          <p:stCondLst>
                                            <p:cond delay="0"/>
                                          </p:stCondLst>
                                        </p:cTn>
                                        <p:tgtEl>
                                          <p:spTgt spid="2"/>
                                        </p:tgtEl>
                                        <p:attrNameLst>
                                          <p:attrName>style.visibility</p:attrName>
                                        </p:attrNameLst>
                                      </p:cBhvr>
                                      <p:to>
                                        <p:strVal val="visible"/>
                                      </p:to>
                                    </p:set>
                                    <p:animEffect transition="in" filter="wipe(down)">
                                      <p:cBhvr>
                                        <p:cTn id="46" dur="500"/>
                                        <p:tgtEl>
                                          <p:spTgt spid="2"/>
                                        </p:tgtEl>
                                      </p:cBhvr>
                                    </p:animEffect>
                                  </p:childTnLst>
                                </p:cTn>
                              </p:par>
                              <p:par>
                                <p:cTn id="47" presetID="53" presetClass="entr" presetSubtype="16" fill="hold" grpId="0" nodeType="withEffect">
                                  <p:stCondLst>
                                    <p:cond delay="500"/>
                                  </p:stCondLst>
                                  <p:childTnLst>
                                    <p:set>
                                      <p:cBhvr>
                                        <p:cTn id="48" dur="1" fill="hold">
                                          <p:stCondLst>
                                            <p:cond delay="0"/>
                                          </p:stCondLst>
                                        </p:cTn>
                                        <p:tgtEl>
                                          <p:spTgt spid="12"/>
                                        </p:tgtEl>
                                        <p:attrNameLst>
                                          <p:attrName>style.visibility</p:attrName>
                                        </p:attrNameLst>
                                      </p:cBhvr>
                                      <p:to>
                                        <p:strVal val="visible"/>
                                      </p:to>
                                    </p:set>
                                    <p:anim calcmode="lin" valueType="num">
                                      <p:cBhvr>
                                        <p:cTn id="49" dur="500" fill="hold"/>
                                        <p:tgtEl>
                                          <p:spTgt spid="12"/>
                                        </p:tgtEl>
                                        <p:attrNameLst>
                                          <p:attrName>ppt_w</p:attrName>
                                        </p:attrNameLst>
                                      </p:cBhvr>
                                      <p:tavLst>
                                        <p:tav tm="0">
                                          <p:val>
                                            <p:fltVal val="0"/>
                                          </p:val>
                                        </p:tav>
                                        <p:tav tm="100000">
                                          <p:val>
                                            <p:strVal val="#ppt_w"/>
                                          </p:val>
                                        </p:tav>
                                      </p:tavLst>
                                    </p:anim>
                                    <p:anim calcmode="lin" valueType="num">
                                      <p:cBhvr>
                                        <p:cTn id="50" dur="500" fill="hold"/>
                                        <p:tgtEl>
                                          <p:spTgt spid="12"/>
                                        </p:tgtEl>
                                        <p:attrNameLst>
                                          <p:attrName>ppt_h</p:attrName>
                                        </p:attrNameLst>
                                      </p:cBhvr>
                                      <p:tavLst>
                                        <p:tav tm="0">
                                          <p:val>
                                            <p:fltVal val="0"/>
                                          </p:val>
                                        </p:tav>
                                        <p:tav tm="100000">
                                          <p:val>
                                            <p:strVal val="#ppt_h"/>
                                          </p:val>
                                        </p:tav>
                                      </p:tavLst>
                                    </p:anim>
                                    <p:animEffect transition="in" filter="fade">
                                      <p:cBhvr>
                                        <p:cTn id="51" dur="500"/>
                                        <p:tgtEl>
                                          <p:spTgt spid="12"/>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13"/>
                                        </p:tgtEl>
                                        <p:attrNameLst>
                                          <p:attrName>style.visibility</p:attrName>
                                        </p:attrNameLst>
                                      </p:cBhvr>
                                      <p:to>
                                        <p:strVal val="visible"/>
                                      </p:to>
                                    </p:set>
                                    <p:anim calcmode="lin" valueType="num">
                                      <p:cBhvr>
                                        <p:cTn id="55" dur="500" fill="hold"/>
                                        <p:tgtEl>
                                          <p:spTgt spid="13"/>
                                        </p:tgtEl>
                                        <p:attrNameLst>
                                          <p:attrName>ppt_w</p:attrName>
                                        </p:attrNameLst>
                                      </p:cBhvr>
                                      <p:tavLst>
                                        <p:tav tm="0">
                                          <p:val>
                                            <p:fltVal val="0"/>
                                          </p:val>
                                        </p:tav>
                                        <p:tav tm="100000">
                                          <p:val>
                                            <p:strVal val="#ppt_w"/>
                                          </p:val>
                                        </p:tav>
                                      </p:tavLst>
                                    </p:anim>
                                    <p:anim calcmode="lin" valueType="num">
                                      <p:cBhvr>
                                        <p:cTn id="56" dur="500" fill="hold"/>
                                        <p:tgtEl>
                                          <p:spTgt spid="13"/>
                                        </p:tgtEl>
                                        <p:attrNameLst>
                                          <p:attrName>ppt_h</p:attrName>
                                        </p:attrNameLst>
                                      </p:cBhvr>
                                      <p:tavLst>
                                        <p:tav tm="0">
                                          <p:val>
                                            <p:fltVal val="0"/>
                                          </p:val>
                                        </p:tav>
                                        <p:tav tm="100000">
                                          <p:val>
                                            <p:strVal val="#ppt_h"/>
                                          </p:val>
                                        </p:tav>
                                      </p:tavLst>
                                    </p:anim>
                                    <p:animEffect transition="in" filter="fade">
                                      <p:cBhvr>
                                        <p:cTn id="57" dur="500"/>
                                        <p:tgtEl>
                                          <p:spTgt spid="13"/>
                                        </p:tgtEl>
                                      </p:cBhvr>
                                    </p:animEffect>
                                  </p:childTnLst>
                                </p:cTn>
                              </p:par>
                              <p:par>
                                <p:cTn id="58" presetID="22" presetClass="entr" presetSubtype="8" fill="hold" nodeType="withEffect">
                                  <p:stCondLst>
                                    <p:cond delay="250"/>
                                  </p:stCondLst>
                                  <p:childTnLst>
                                    <p:set>
                                      <p:cBhvr>
                                        <p:cTn id="59" dur="1" fill="hold">
                                          <p:stCondLst>
                                            <p:cond delay="0"/>
                                          </p:stCondLst>
                                        </p:cTn>
                                        <p:tgtEl>
                                          <p:spTgt spid="3"/>
                                        </p:tgtEl>
                                        <p:attrNameLst>
                                          <p:attrName>style.visibility</p:attrName>
                                        </p:attrNameLst>
                                      </p:cBhvr>
                                      <p:to>
                                        <p:strVal val="visible"/>
                                      </p:to>
                                    </p:set>
                                    <p:animEffect transition="in" filter="wipe(left)">
                                      <p:cBhvr>
                                        <p:cTn id="60" dur="500"/>
                                        <p:tgtEl>
                                          <p:spTgt spid="3"/>
                                        </p:tgtEl>
                                      </p:cBhvr>
                                    </p:animEffect>
                                  </p:childTnLst>
                                </p:cTn>
                              </p:par>
                              <p:par>
                                <p:cTn id="61" presetID="53" presetClass="entr" presetSubtype="16" fill="hold" grpId="0" nodeType="withEffect">
                                  <p:stCondLst>
                                    <p:cond delay="500"/>
                                  </p:stCondLst>
                                  <p:childTnLst>
                                    <p:set>
                                      <p:cBhvr>
                                        <p:cTn id="62" dur="1" fill="hold">
                                          <p:stCondLst>
                                            <p:cond delay="0"/>
                                          </p:stCondLst>
                                        </p:cTn>
                                        <p:tgtEl>
                                          <p:spTgt spid="14"/>
                                        </p:tgtEl>
                                        <p:attrNameLst>
                                          <p:attrName>style.visibility</p:attrName>
                                        </p:attrNameLst>
                                      </p:cBhvr>
                                      <p:to>
                                        <p:strVal val="visible"/>
                                      </p:to>
                                    </p:set>
                                    <p:anim calcmode="lin" valueType="num">
                                      <p:cBhvr>
                                        <p:cTn id="63" dur="500" fill="hold"/>
                                        <p:tgtEl>
                                          <p:spTgt spid="14"/>
                                        </p:tgtEl>
                                        <p:attrNameLst>
                                          <p:attrName>ppt_w</p:attrName>
                                        </p:attrNameLst>
                                      </p:cBhvr>
                                      <p:tavLst>
                                        <p:tav tm="0">
                                          <p:val>
                                            <p:fltVal val="0"/>
                                          </p:val>
                                        </p:tav>
                                        <p:tav tm="100000">
                                          <p:val>
                                            <p:strVal val="#ppt_w"/>
                                          </p:val>
                                        </p:tav>
                                      </p:tavLst>
                                    </p:anim>
                                    <p:anim calcmode="lin" valueType="num">
                                      <p:cBhvr>
                                        <p:cTn id="64" dur="500" fill="hold"/>
                                        <p:tgtEl>
                                          <p:spTgt spid="14"/>
                                        </p:tgtEl>
                                        <p:attrNameLst>
                                          <p:attrName>ppt_h</p:attrName>
                                        </p:attrNameLst>
                                      </p:cBhvr>
                                      <p:tavLst>
                                        <p:tav tm="0">
                                          <p:val>
                                            <p:fltVal val="0"/>
                                          </p:val>
                                        </p:tav>
                                        <p:tav tm="100000">
                                          <p:val>
                                            <p:strVal val="#ppt_h"/>
                                          </p:val>
                                        </p:tav>
                                      </p:tavLst>
                                    </p:anim>
                                    <p:animEffect transition="in" filter="fade">
                                      <p:cBhvr>
                                        <p:cTn id="65" dur="500"/>
                                        <p:tgtEl>
                                          <p:spTgt spid="14"/>
                                        </p:tgtEl>
                                      </p:cBhvr>
                                    </p:animEffect>
                                  </p:childTnLst>
                                </p:cTn>
                              </p:par>
                            </p:childTnLst>
                          </p:cTn>
                        </p:par>
                        <p:par>
                          <p:cTn id="66" fill="hold">
                            <p:stCondLst>
                              <p:cond delay="5000"/>
                            </p:stCondLst>
                            <p:childTnLst>
                              <p:par>
                                <p:cTn id="67" presetID="53" presetClass="entr" presetSubtype="16" fill="hold" grpId="0" nodeType="afterEffect">
                                  <p:stCondLst>
                                    <p:cond delay="0"/>
                                  </p:stCondLst>
                                  <p:childTnLst>
                                    <p:set>
                                      <p:cBhvr>
                                        <p:cTn id="68" dur="1" fill="hold">
                                          <p:stCondLst>
                                            <p:cond delay="0"/>
                                          </p:stCondLst>
                                        </p:cTn>
                                        <p:tgtEl>
                                          <p:spTgt spid="15"/>
                                        </p:tgtEl>
                                        <p:attrNameLst>
                                          <p:attrName>style.visibility</p:attrName>
                                        </p:attrNameLst>
                                      </p:cBhvr>
                                      <p:to>
                                        <p:strVal val="visible"/>
                                      </p:to>
                                    </p:set>
                                    <p:anim calcmode="lin" valueType="num">
                                      <p:cBhvr>
                                        <p:cTn id="69" dur="500" fill="hold"/>
                                        <p:tgtEl>
                                          <p:spTgt spid="15"/>
                                        </p:tgtEl>
                                        <p:attrNameLst>
                                          <p:attrName>ppt_w</p:attrName>
                                        </p:attrNameLst>
                                      </p:cBhvr>
                                      <p:tavLst>
                                        <p:tav tm="0">
                                          <p:val>
                                            <p:fltVal val="0"/>
                                          </p:val>
                                        </p:tav>
                                        <p:tav tm="100000">
                                          <p:val>
                                            <p:strVal val="#ppt_w"/>
                                          </p:val>
                                        </p:tav>
                                      </p:tavLst>
                                    </p:anim>
                                    <p:anim calcmode="lin" valueType="num">
                                      <p:cBhvr>
                                        <p:cTn id="70" dur="500" fill="hold"/>
                                        <p:tgtEl>
                                          <p:spTgt spid="15"/>
                                        </p:tgtEl>
                                        <p:attrNameLst>
                                          <p:attrName>ppt_h</p:attrName>
                                        </p:attrNameLst>
                                      </p:cBhvr>
                                      <p:tavLst>
                                        <p:tav tm="0">
                                          <p:val>
                                            <p:fltVal val="0"/>
                                          </p:val>
                                        </p:tav>
                                        <p:tav tm="100000">
                                          <p:val>
                                            <p:strVal val="#ppt_h"/>
                                          </p:val>
                                        </p:tav>
                                      </p:tavLst>
                                    </p:anim>
                                    <p:animEffect transition="in" filter="fade">
                                      <p:cBhvr>
                                        <p:cTn id="7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animBg="1"/>
      <p:bldP spid="9" grpId="0"/>
      <p:bldP spid="10" grpId="0" animBg="1"/>
      <p:bldP spid="11" grpId="0"/>
      <p:bldP spid="12" grpId="0" animBg="1"/>
      <p:bldP spid="13" grpId="0"/>
      <p:bldP spid="14" grpId="0" animBg="1"/>
      <p:bldP spid="15" grpId="0"/>
    </p:bld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1360</TotalTime>
  <Words>1166</Words>
  <Application>Microsoft Office PowerPoint</Application>
  <PresentationFormat>Widescreen</PresentationFormat>
  <Paragraphs>220</Paragraphs>
  <Slides>28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Adobe Fangsong Std R</vt:lpstr>
      <vt:lpstr>Algerian</vt:lpstr>
      <vt:lpstr>Arial</vt:lpstr>
      <vt:lpstr>Calibri</vt:lpstr>
      <vt:lpstr>Calibri Light</vt:lpstr>
      <vt:lpstr>Century Gothic</vt:lpstr>
      <vt:lpstr>Gill Sans</vt:lpstr>
      <vt:lpstr>Tw Cen MT</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Zähringer</dc:creator>
  <cp:lastModifiedBy>Windows User</cp:lastModifiedBy>
  <cp:revision>74</cp:revision>
  <dcterms:created xsi:type="dcterms:W3CDTF">2017-01-05T13:17:27Z</dcterms:created>
  <dcterms:modified xsi:type="dcterms:W3CDTF">2021-06-30T06:59:12Z</dcterms:modified>
</cp:coreProperties>
</file>

<file path=docProps/thumbnail.jpeg>
</file>